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8" y="14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67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9026" y="320020"/>
            <a:ext cx="25165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8(34259) 2-35- 44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103172"/>
              </p:ext>
            </p:extLst>
          </p:nvPr>
        </p:nvGraphicFramePr>
        <p:xfrm>
          <a:off x="400387" y="2222500"/>
          <a:ext cx="6797992" cy="4581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Час здоровья «Говорим здоровью – да!»: к Всемирному дню здоровья</a:t>
                      </a: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13.04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Обзор «По дорогам дружбы: путешествия по регионам России»: к Году единства народов России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Лекция общества «Знание» на тему «Эхо Чернобыля.</a:t>
                      </a:r>
                      <a:r>
                        <a:rPr lang="ru-RU" sz="1800" b="0" baseline="0" dirty="0" smtClean="0">
                          <a:effectLst/>
                          <a:latin typeface="+mj-lt"/>
                          <a:ea typeface="Times New Roman"/>
                        </a:rPr>
                        <a:t> Подвиг ликвидаторов».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+mj-lt"/>
                          <a:ea typeface="Times New Roman"/>
                        </a:rPr>
                        <a:t>Всероссийская акция «Библионочь-2026» «Единство народов-сила России!»</a:t>
                      </a:r>
                      <a:endParaRPr lang="ru-RU" sz="1800" b="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11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Международная историческая акция «Диктант Победы – 2025»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Презентация просмотра «Наш край родной в стихах и прозе»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ru-RU" dirty="0" smtClean="0"/>
                        <a:t>2:00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149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Черепанова Елена Владимировна</cp:lastModifiedBy>
  <cp:revision>44</cp:revision>
  <cp:lastPrinted>2025-12-24T09:41:45Z</cp:lastPrinted>
  <dcterms:created xsi:type="dcterms:W3CDTF">2025-11-06T11:20:25Z</dcterms:created>
  <dcterms:modified xsi:type="dcterms:W3CDTF">2026-03-27T05:18:15Z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