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с.Юсьва, ул.Советская, 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2-79-46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Пуленко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Геннадий Анатольевич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488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Нейрогимнастика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 класс «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Декупаж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праздничное мероприятие в преддверии 9 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Поездка в ЦОСП с.Карагай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</TotalTime>
  <Words>84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127</cp:revision>
  <dcterms:created xsi:type="dcterms:W3CDTF">2025-11-06T11:20:25Z</dcterms:created>
  <dcterms:modified xsi:type="dcterms:W3CDTF">2026-03-27T08:52:57Z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