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z="2400" spc="-10" dirty="0" smtClean="0"/>
              <a:t>МАЙ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с. Барда, ул. 1 Мая, д.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номер:8(34292)2-02-37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аширова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Эльвина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Рафаизовна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10378"/>
              </p:ext>
            </p:extLst>
          </p:nvPr>
        </p:nvGraphicFramePr>
        <p:xfrm>
          <a:off x="349251" y="1871894"/>
          <a:ext cx="6715147" cy="5225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1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34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85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791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08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Легкоатлетическая эстафета среди ветеранов приуроченная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 празднику 1 мая «Праздник Весны и Труда»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34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образовательной акции «</a:t>
                      </a:r>
                      <a:r>
                        <a:rPr lang="ru-RU" sz="14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Татарча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диктант» (актовый зал администрации)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15:30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108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на параде, посвященный 81-й годовщине Победы в Великой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Отечественной войне.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+mn-lt"/>
                        </a:rPr>
                        <a:t>09:30</a:t>
                      </a:r>
                      <a:endParaRPr lang="ru-RU" sz="1400" b="0" i="0" dirty="0">
                        <a:latin typeface="+mn-lt"/>
                      </a:endParaRPr>
                    </a:p>
                  </a:txBody>
                  <a:tcPr/>
                </a:tc>
              </a:tr>
              <a:tr h="5498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034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ежегодном мероприятии Скандинавская ходьба «Ходим вместе» 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5527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«Откуда мы родом: пишем историю семьи вместе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181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27.05.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врачом медицинской профилактики </a:t>
                      </a:r>
                      <a:r>
                        <a:rPr lang="ru-RU" sz="14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Бардымской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ЦРБ  на тему «Здоровое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питание. Формула тарелки здоровья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56154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166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85</cp:revision>
  <dcterms:created xsi:type="dcterms:W3CDTF">2025-11-06T11:20:25Z</dcterms:created>
  <dcterms:modified xsi:type="dcterms:W3CDTF">2026-05-05T09:58:29Z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