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r>
              <a:rPr spc="-5" dirty="0" smtClean="0"/>
              <a:t> </a:t>
            </a:r>
            <a:r>
              <a:rPr lang="ru-RU" spc="-5" dirty="0" smtClean="0"/>
              <a:t> НА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229441"/>
              </p:ext>
            </p:extLst>
          </p:nvPr>
        </p:nvGraphicFramePr>
        <p:xfrm>
          <a:off x="349250" y="1917700"/>
          <a:ext cx="676739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01.05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Участие в мероприятии, посвященном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1 Мая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04.05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Уборка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Парка Победы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Мастер-класс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 изготовлению георгиевских ленточек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2342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2342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07.05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Юбилейная встреча команды «Родные люди»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517023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07.05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  <a:tr h="49755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Участие в легкоатлетической эстафете</a:t>
                      </a:r>
                      <a:r>
                        <a:rPr lang="ru-RU" baseline="0" dirty="0" smtClean="0"/>
                        <a:t> «Бежим, гордимся, помним», посвященной Дню Победы»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9755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Час здоровья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МАЙ</a:t>
            </a:r>
            <a:r>
              <a:rPr lang="ru-RU" spc="-10" dirty="0" smtClean="0"/>
              <a:t>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Березовка, ул. Октябрьская, 31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Винокурова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Лариса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953971"/>
              </p:ext>
            </p:extLst>
          </p:nvPr>
        </p:nvGraphicFramePr>
        <p:xfrm>
          <a:off x="349250" y="1917701"/>
          <a:ext cx="6767392" cy="5379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5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7243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Литературная гостиная</a:t>
                      </a:r>
                      <a:r>
                        <a:rPr lang="ru-RU" baseline="0" dirty="0" smtClean="0"/>
                        <a:t> «Гений русской сатиры: к 135-летию </a:t>
                      </a:r>
                      <a:r>
                        <a:rPr lang="ru-RU" baseline="0" dirty="0" err="1" smtClean="0"/>
                        <a:t>М.А.Булгакова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  <a:tr h="47243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День пионерии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Азбука православия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8768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Сад</a:t>
                      </a:r>
                      <a:r>
                        <a:rPr lang="ru-RU" baseline="0" dirty="0" smtClean="0"/>
                        <a:t> и огород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Онлайн-лекция РО «Знание» «Откуда мы родом: пишем историю семьи вместе»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9624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Встреча</a:t>
                      </a:r>
                      <a:r>
                        <a:rPr lang="ru-RU" baseline="0" dirty="0" smtClean="0"/>
                        <a:t> активистов НКОЦТ «</a:t>
                      </a:r>
                      <a:r>
                        <a:rPr lang="ru-RU" baseline="0" dirty="0" err="1" smtClean="0"/>
                        <a:t>Шауба</a:t>
                      </a:r>
                      <a:r>
                        <a:rPr lang="ru-RU" baseline="0" dirty="0" smtClean="0"/>
                        <a:t>»: «Встреча друзей»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Азбука</a:t>
                      </a:r>
                      <a:r>
                        <a:rPr lang="ru-RU" baseline="0" dirty="0" smtClean="0"/>
                        <a:t> интернета. Обучение работе со смартфоном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334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Words>249</Words>
  <Application>Microsoft Office PowerPoint</Application>
  <PresentationFormat>Произвольный</PresentationFormat>
  <Paragraphs>76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 НА МАЙ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59</cp:revision>
  <cp:lastPrinted>2026-04-24T04:39:20Z</cp:lastPrinted>
  <dcterms:created xsi:type="dcterms:W3CDTF">2025-11-06T11:20:25Z</dcterms:created>
  <dcterms:modified xsi:type="dcterms:W3CDTF">2026-05-05T09:51:31Z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