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9813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2035" y="10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618820, . Горнозаводск, ул.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Гипроцемента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 31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8(34269) 4-23-00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Руководитель клиентской службы: Макаревич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Лариса Михайловна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458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141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Литературно-музыкальный вечер «Стихи, пришедшие с войны»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Интеллектуальная игра «Мир, труд, май»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smtClean="0"/>
                        <a:t>15.05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Психологические игры,</a:t>
                      </a:r>
                      <a:r>
                        <a:rPr lang="ru-RU" baseline="0" dirty="0" smtClean="0"/>
                        <a:t> тренинги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РО Знание на тему: «Откуда мы родом: пишем историю семьи вместе»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60689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Мероприятие</a:t>
                      </a:r>
                      <a:r>
                        <a:rPr lang="ru-RU" baseline="0" dirty="0" smtClean="0"/>
                        <a:t> в центральной библиотеке </a:t>
                      </a:r>
                      <a:r>
                        <a:rPr lang="ru-RU" dirty="0" smtClean="0"/>
                        <a:t>Патриотическая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квест</a:t>
                      </a:r>
                      <a:r>
                        <a:rPr lang="ru-RU" baseline="0" dirty="0" smtClean="0"/>
                        <a:t> - игра «Путь-дорожка фронтовая»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26.05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Мастер-класс по теме «Декоративный цветочный горшок»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Words>121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Макаревич Лариса Михайловна</cp:lastModifiedBy>
  <cp:revision>29</cp:revision>
  <dcterms:created xsi:type="dcterms:W3CDTF">2025-11-06T11:20:25Z</dcterms:created>
  <dcterms:modified xsi:type="dcterms:W3CDTF">2026-04-23T05:31:48Z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