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3168" y="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/>
              <a:t>МЕРОПРИЯТИЯ </a:t>
            </a:r>
            <a:r>
              <a:rPr smtClean="0"/>
              <a:t>НА</a:t>
            </a:r>
            <a:r>
              <a:rPr lang="ru-RU" spc="-5" smtClean="0"/>
              <a:t> 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 pitchFamily="34" charset="0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 pitchFamily="34" charset="0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 pitchFamily="34" charset="0"/>
                <a:cs typeface="Calibri"/>
              </a:rPr>
              <a:t>контакты:</a:t>
            </a:r>
            <a:endParaRPr lang="ru-RU" sz="1300" dirty="0" smtClean="0">
              <a:latin typeface="Calibri" pitchFamily="34" charset="0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 pitchFamily="34" charset="0"/>
                <a:cs typeface="Calibri"/>
              </a:rPr>
              <a:t>Адрес: с. Карагай, ул. Карла Маркса, д. 23</a:t>
            </a:r>
            <a:br>
              <a:rPr lang="ru-RU" sz="1300" dirty="0" smtClean="0">
                <a:solidFill>
                  <a:srgbClr val="FFFFFF"/>
                </a:solidFill>
                <a:latin typeface="Calibri" pitchFamily="34" charset="0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 pitchFamily="34" charset="0"/>
                <a:cs typeface="Calibri"/>
              </a:rPr>
              <a:t>Контактный номер</a:t>
            </a:r>
            <a:r>
              <a:rPr lang="ru-RU" sz="1300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: </a:t>
            </a:r>
            <a:r>
              <a:rPr lang="ru-RU" sz="1300" dirty="0" smtClean="0">
                <a:solidFill>
                  <a:schemeClr val="bg1"/>
                </a:solidFill>
                <a:latin typeface="Calibri" pitchFamily="34" charset="0"/>
              </a:rPr>
              <a:t>(8-34-297) 3-11-58 </a:t>
            </a:r>
            <a:endParaRPr lang="ru-RU" sz="1300" dirty="0" smtClean="0">
              <a:solidFill>
                <a:schemeClr val="bg1"/>
              </a:solidFill>
              <a:latin typeface="Calibri" pitchFamily="34" charset="0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ФИО: Суханова Галина Вячеславовна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2618969" y="7630439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115363"/>
              </p:ext>
            </p:extLst>
          </p:nvPr>
        </p:nvGraphicFramePr>
        <p:xfrm>
          <a:off x="389050" y="1786671"/>
          <a:ext cx="6790065" cy="573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latin typeface="+mn-lt"/>
                          <a:cs typeface="Calibri Light"/>
                        </a:rPr>
                        <a:t>Просмотр фильма в социальном кинозале</a:t>
                      </a:r>
                      <a:endParaRPr lang="ru-RU" sz="1800" b="1" i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12-20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latin typeface="+mn-lt"/>
                          <a:cs typeface="Calibri Light"/>
                        </a:rPr>
                        <a:t>Поздравление</a:t>
                      </a:r>
                      <a:r>
                        <a:rPr lang="ru-RU" sz="1800" b="1" i="1" baseline="0" dirty="0" smtClean="0">
                          <a:latin typeface="+mn-lt"/>
                          <a:cs typeface="Calibri Light"/>
                        </a:rPr>
                        <a:t> тружеников тыла</a:t>
                      </a:r>
                      <a:endParaRPr lang="ru-RU" sz="1800" b="1" i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08.05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Пост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№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09.05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Участие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 Митинге. Возложение венков.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09.05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Участие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 «Хоре Первых»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09.05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Участие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 «Вальсе Победы»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15-30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09.05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Участие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 легкоатлетической эстафете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10-30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11.05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latin typeface="+mn-lt"/>
                          <a:cs typeface="Calibri Light"/>
                        </a:rPr>
                        <a:t>Просмотр фильма в социальном кинозале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12-20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18.05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latin typeface="+mn-lt"/>
                          <a:cs typeface="Calibri Light"/>
                        </a:rPr>
                        <a:t>Просмотр фильма в социальном кинозале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12-20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Посещение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Пермской галереи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21.05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Общества «Знание» «Откуда мы родом: пишем историю семьи вместе»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25.05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latin typeface="+mn-lt"/>
                          <a:cs typeface="Calibri Light"/>
                        </a:rPr>
                        <a:t>Просмотр фильма в социальном кинозале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12-20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26.05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Посещение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спектакля «Сладкая жизнь»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19-00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</TotalTime>
  <Words>150</Words>
  <Application>Microsoft Office PowerPoint</Application>
  <PresentationFormat>Произвольный</PresentationFormat>
  <Paragraphs>53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22</cp:revision>
  <dcterms:created xsi:type="dcterms:W3CDTF">2025-11-06T11:20:25Z</dcterms:created>
  <dcterms:modified xsi:type="dcterms:W3CDTF">2026-05-05T09:49:09Z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