
<file path=Configurations2/accelerator/current.xml>
</file>

<file path=META-INF/manifest.xml><?xml version="1.0" encoding="utf-8"?>
<manifest:manifest xmlns:manifest="urn:oasis:names:tc:opendocument:xmlns:manifest:1.0" manifest:version="1.2">
  <manifest:file-entry manifest:full-path="/" manifest:version="1.2" manifest:media-type="application/vnd.oasis.opendocument.presentation"/>
  <manifest:file-entry manifest:full-path="Thumbnails/thumbnail.png" manifest:media-type="image/png"/>
  <manifest:file-entry manifest:full-path="settings.xml" manifest:media-type="text/xml"/>
  <manifest:file-entry manifest:full-path="Pictures/TablePreview1.svm" manifest:media-type=""/>
  <manifest:file-entry manifest:full-path="Pictures/10000000000000D0000000D0E744C492.png" manifest:media-type="image/png"/>
  <manifest:file-entry manifest:full-path="Pictures/100002010000007E0000006C9128B0CD.png" manifest:media-type="image/png"/>
  <manifest:file-entry manifest:full-path="Pictures/10000201000000170000001BDBC96208.png" manifest:media-type="image/png"/>
  <manifest:file-entry manifest:full-path="Pictures/100002010000001E000000216AD19F54.png" manifest:media-type="image/png"/>
  <manifest:file-entry manifest:full-path="Pictures/100002010000004B00000027D1D8DD8A.png" manifest:media-type="image/png"/>
  <manifest:file-entry manifest:full-path="Pictures/10000201000000240000002658CAE470.png" manifest:media-type="image/png"/>
  <manifest:file-entry manifest:full-path="Pictures/100002010000001A0000001F1012D8CD.png" manifest:media-type="image/png"/>
  <manifest:file-entry manifest:full-path="Pictures/100002010000001B0000001F132D90B0.png" manifest:media-type="image/png"/>
  <manifest:file-entry manifest:full-path="Pictures/1000020100000023000000213F854F11.png" manifest:media-type="image/png"/>
  <manifest:file-entry manifest:full-path="Pictures/100002010000001A0000001F378C01CC.png" manifest:media-type="image/png"/>
  <manifest:file-entry manifest:full-path="Pictures/100002010000001A000000209DF070F4.png" manifest:media-type="image/png"/>
  <manifest:file-entry manifest:full-path="Pictures/10000201000000210000002100F338EC.png" manifest:media-type="image/png"/>
  <manifest:file-entry manifest:full-path="Pictures/10000201000000B0000000C90C1702DA.png" manifest:media-type="image/png"/>
  <manifest:file-entry manifest:full-path="Pictures/1000020100000023000000219DB7F199.png" manifest:media-type="image/png"/>
  <manifest:file-entry manifest:full-path="Pictures/10000201000000160000001C0A166550.png" manifest:media-type="image/png"/>
  <manifest:file-entry manifest:full-path="Pictures/10000201000000170000001C4C4C8067.png" manifest:media-type="image/png"/>
  <manifest:file-entry manifest:full-path="Pictures/10000201000000430000001C0B4CE269.png" manifest:media-type="image/png"/>
  <manifest:file-entry manifest:full-path="Pictures/100002010000003D0000001CE697292D.png" manifest:media-type="image/png"/>
  <manifest:file-entry manifest:full-path="Pictures/100002010000002300000020AAB53D39.png" manifest:media-type="image/png"/>
  <manifest:file-entry manifest:full-path="Pictures/100002010000030D0000015CBD5D2477.png" manifest:media-type="image/png"/>
  <manifest:file-entry manifest:full-path="meta.xml" manifest:media-type="text/xml"/>
  <manifest:file-entry manifest:full-path="content.xml" manifest:media-type="text/xml"/>
  <manifest:file-entry manifest:full-path="styles.xml" manifest:media-type="text/xml"/>
  <manifest:file-entry manifest:full-path="Configurations2/accelerator/current.xml" manifest:media-type=""/>
  <manifest:file-entry manifest:full-path="Configurations2/" manifest:media-type="application/vnd.sun.xml.ui.configuration"/>
</manifest:manifest>
</file>

<file path=content.xml><?xml version="1.0" encoding="utf-8"?>
<office:document-content xmlns:office="urn:oasis:names:tc:opendocument:xmlns:office:1.0" xmlns:style="urn:oasis:names:tc:opendocument:xmlns:style:1.0" xmlns:text="urn:oasis:names:tc:opendocument:xmlns:text:1.0" xmlns:table="urn:oasis:names:tc:opendocument:xmlns:table:1.0" xmlns:draw="urn:oasis:names:tc:opendocument:xmlns:drawing:1.0" xmlns:fo="urn:oasis:names:tc:opendocument:xmlns:xsl-fo-compatible:1.0" xmlns:xlink="http://www.w3.org/1999/xlink" xmlns:dc="http://purl.org/dc/elements/1.1/" xmlns:meta="urn:oasis:names:tc:opendocument:xmlns:meta:1.0" xmlns:number="urn:oasis:names:tc:opendocument:xmlns:datastyle:1.0" xmlns:presentation="urn:oasis:names:tc:opendocument:xmlns:presentation:1.0" xmlns:svg="urn:oasis:names:tc:opendocument:xmlns:svg-compatible:1.0" xmlns:chart="urn:oasis:names:tc:opendocument:xmlns:chart:1.0" xmlns:dr3d="urn:oasis:names:tc:opendocument:xmlns:dr3d:1.0" xmlns:math="http://www.w3.org/1998/Math/MathML" xmlns:form="urn:oasis:names:tc:opendocument:xmlns:form:1.0" xmlns:script="urn:oasis:names:tc:opendocument:xmlns:script:1.0" xmlns:ooo="http://openoffice.org/2004/office" xmlns:ooow="http://openoffice.org/2004/writer" xmlns:oooc="http://openoffice.org/2004/calc" xmlns:dom="http://www.w3.org/2001/xml-events" xmlns:xforms="http://www.w3.org/2002/xforms" xmlns:xsd="http://www.w3.org/2001/XMLSchema" xmlns:xsi="http://www.w3.org/2001/XMLSchema-instance" xmlns:smil="urn:oasis:names:tc:opendocument:xmlns:smil-compatible:1.0" xmlns:anim="urn:oasis:names:tc:opendocument:xmlns:animation:1.0" xmlns:rpt="http://openoffice.org/2005/report" xmlns:of="urn:oasis:names:tc:opendocument:xmlns:of:1.2" xmlns:xhtml="http://www.w3.org/1999/xhtml" xmlns:grddl="http://www.w3.org/2003/g/data-view#" xmlns:officeooo="http://openoffice.org/2009/office" xmlns:tableooo="http://openoffice.org/2009/table" xmlns:drawooo="http://openoffice.org/2010/draw" xmlns:calcext="urn:org:documentfoundation:names:experimental:calc:xmlns:calcext:1.0" xmlns:loext="urn:org:documentfoundation:names:experimental:office:xmlns:loext:1.0" xmlns:field="urn:openoffice:names:experimental:ooo-ms-interop:xmlns:field:1.0" xmlns:formx="urn:openoffice:names:experimental:ooxml-odf-interop:xmlns:form:1.0" xmlns:css3t="http://www.w3.org/TR/css3-text/" office:version="1.2">
  <office:scripts/>
  <office:font-face-decls>
    <style:font-face style:name="Calibri2" svg:font-family="Calibri"/>
    <style:font-face style:name="Calibri Light1" svg:font-family="'Calibri Light'"/>
    <style:font-face style:name="Calibri1" svg:font-family="Calibri" style:font-pitch="variable"/>
    <style:font-face style:name="Calibri Light" svg:font-family="'Calibri Light'" style:font-pitch="variable"/>
    <style:font-face style:name="Liberation Sans1" svg:font-family="'Liberation Sans'" style:font-pitch="variable"/>
    <style:font-face style:name="Mangal1" svg:font-family="Mangal" style:font-pitch="variable"/>
    <style:font-face style:name="Calibri" svg:font-family="Calibri" style:font-family-generic="roman" style:font-pitch="variable"/>
    <style:font-face style:name="Liberation Sans" svg:font-family="'Liberation Sans'" style:font-family-generic="roman" style:font-pitch="variable"/>
    <style:font-face style:name="Liberation Serif" svg:font-family="'Liberation Serif'" style:font-family-generic="roman" style:font-pitch="variable"/>
    <style:font-face style:name="Calibri3" svg:font-family="Calibri" style:font-family-generic="swiss" style:font-pitch="variable"/>
    <style:font-face style:name="Liberation Serif1" svg:font-family="'Liberation Serif'" style:font-family-generic="swiss" style:font-pitch="variable"/>
    <style:font-face style:name="Mangal" svg:font-family="Mangal" style:font-family-generic="system" style:font-pitch="variable"/>
    <style:font-face style:name="Microsoft YaHei" svg:font-family="'Microsoft YaHei'" style:font-family-generic="system" style:font-pitch="variable"/>
    <style:font-face style:name="Segoe UI" svg:font-family="'Segoe UI'" style:font-family-generic="system" style:font-pitch="variable"/>
    <style:font-face style:name="Tahoma" svg:font-family="Tahoma" style:font-family-generic="system" style:font-pitch="variable"/>
  </office:font-face-decls>
  <office:automatic-styles>
    <style:style style:name="dp1" style:family="drawing-page">
      <style:drawing-page-properties presentation:background-visible="true" presentation:background-objects-visible="true" presentation:display-footer="false" presentation:display-page-number="false" presentation:display-date-time="false"/>
    </style:style>
    <style:style style:name="dp2" style:family="drawing-page">
      <style:drawing-page-properties presentation:display-header="true" presentation:display-footer="true" presentation:display-page-number="false" presentation:display-date-time="true"/>
    </style:style>
    <style:style style:name="gr1" style:family="graphic" style:parent-style-name="Объект_20_без_20_заливки_20_и_20_линий">
      <style:graphic-properties draw:stroke="none" svg:stroke-width="0cm" draw:fill="none" draw:textarea-vertical-align="top" draw:auto-grow-height="false" fo:padding-top="0.125cm" fo:padding-bottom="0.125cm" fo:padding-left="0.25cm" fo:padding-right="0.25cm" fo:wrap-option="wrap" draw:color-mode="standard" draw:luminance="0%" draw:contrast="0%" draw:gamma="100%" draw:red="0%" draw:green="0%" draw:blue="0%" fo:clip="rect(0cm, 0cm, 0cm, 0cm)" draw:image-opacity="100%" style:mirror="none"/>
    </style:style>
    <style:style style:name="gr2" style:family="graphic" style:parent-style-name="standard">
      <style:graphic-properties draw:stroke="none" svg:stroke-width="0cm" draw:fill="solid" draw:fill-color="#4156a6" draw:textarea-vertical-align="top" draw:auto-grow-height="false" draw:fit-to-size="false" fo:min-height="0cm" fo:min-width="0cm" fo:padding-top="0cm" fo:padding-bottom="0cm" fo:padding-left="0cm" fo:padding-right="0cm" fo:wrap-option="wrap"/>
    </style:style>
    <style:style style:name="gr3" style:family="graphic" style:parent-style-name="standard">
      <style:graphic-properties draw:stroke="none" svg:stroke-width="0cm" draw:fill="solid" draw:fill-color="#ffffff" draw:textarea-vertical-align="top" draw:auto-grow-height="false" draw:fit-to-size="false" fo:min-height="0cm" fo:min-width="0cm" fo:padding-top="0cm" fo:padding-bottom="0cm" fo:padding-left="0cm" fo:padding-right="0cm" fo:wrap-option="wrap"/>
    </style:style>
    <style:style style:name="gr4" style:family="graphic" style:parent-style-name="standard">
      <style:graphic-properties draw:stroke="none" svg:stroke-width="0cm" draw:fill="none" draw:textarea-vertical-align="top" draw:auto-grow-height="true" draw:fit-to-size="false" fo:min-height="0cm" fo:min-width="0cm" fo:padding-top="0.485cm" fo:padding-bottom="0cm" fo:padding-left="0cm" fo:padding-right="0cm" fo:wrap-option="wrap"/>
    </style:style>
    <style:style style:name="gr5" style:family="graphic" style:parent-style-name="standard">
      <style:graphic-properties draw:stroke="none" svg:stroke-width="0cm" draw:fill="none" draw:textarea-vertical-align="top" draw:auto-grow-height="true" draw:fit-to-size="false" fo:min-height="0cm" fo:min-width="0cm" fo:padding-top="0.035cm" fo:padding-bottom="0cm" fo:padding-left="0cm" fo:padding-right="0cm" fo:wrap-option="wrap"/>
    </style:style>
    <style:style style:name="gr6" style:family="graphic" style:parent-style-name="standard">
      <style:graphic-properties draw:stroke="none" svg:stroke-width="0cm" draw:fill="none" draw:textarea-vertical-align="top" draw:auto-grow-height="true" draw:fit-to-size="false" fo:min-height="0cm" fo:min-width="0cm" fo:padding-top="0.092cm" fo:padding-bottom="0cm" fo:padding-left="0cm" fo:padding-right="0cm" fo:wrap-option="wrap"/>
    </style:style>
    <style:style style:name="gr7" style:family="graphic" style:parent-style-name="standard">
      <style:graphic-properties draw:stroke="none" svg:stroke-width="0cm" draw:fill="solid" draw:fill-color="#58595b" draw:textarea-vertical-align="top" draw:auto-grow-height="false" draw:fit-to-size="false" fo:min-height="0cm" fo:min-width="0cm" fo:padding-top="0cm" fo:padding-bottom="0cm" fo:padding-left="0cm" fo:padding-right="0cm" fo:wrap-option="wrap"/>
    </style:style>
    <style:style style:name="gr8" style:family="graphic" style:parent-style-name="standard">
      <style:graphic-properties draw:stroke="none" svg:stroke-width="0.071cm" draw:fill="solid" draw:fill-color="#ffffff" draw:textarea-vertical-align="middle" draw:auto-grow-height="false" draw:fit-to-size="false" fo:min-height="0cm" fo:min-width="0cm" fo:padding-top="0.125cm" fo:padding-bottom="0.125cm" fo:padding-left="0.25cm" fo:padding-right="0.25cm" fo:wrap-option="wrap"/>
    </style:style>
    <style:style style:name="gr9" style:family="graphic">
      <style:graphic-properties style:protect="size"/>
    </style:style>
    <style:style style:name="pr1" style:family="presentation" style:parent-style-name="Title_20_and_20_Content-title">
      <style:graphic-properties draw:stroke="none" svg:stroke-width="0cm" draw:fill="none" draw:textarea-vertical-align="top" draw:auto-grow-height="true" draw:fit-to-size="false" fo:min-height="4.96cm" fo:padding-top="0.226cm" fo:padding-bottom="0cm" fo:padding-left="0cm" fo:padding-right="0cm" fo:wrap-option="wrap"/>
    </style:style>
    <style:style style:name="pr2" style:family="presentation" style:parent-style-name="Title_20_and_20_Content-notes">
      <style:graphic-properties draw:fill-color="#ffffff" fo:min-height="13.364cm"/>
    </style:style>
    <style:style style:name="co1" style:family="table-column">
      <style:table-column-properties style:column-width="2.142cm" style:use-optimal-column-width="false"/>
    </style:style>
    <style:style style:name="co2" style:family="table-column">
      <style:table-column-properties style:column-width="12.194cm" style:use-optimal-column-width="false"/>
    </style:style>
    <style:style style:name="co3" style:family="table-column">
      <style:table-column-properties style:column-width="2.927cm" style:use-optimal-column-width="false"/>
    </style:style>
    <style:style style:name="ro1" style:family="table-row">
      <style:table-row-properties style:row-height="1.779cm"/>
    </style:style>
    <style:style style:name="ro2" style:family="table-row">
      <style:table-row-properties style:row-height="2.541cm"/>
    </style:style>
    <style:style style:name="ce1" style:family="table-cell">
      <style:graphic-properties draw:fill="solid" draw:fill-color="#4f81bd" style:repeat="repeat" draw:textarea-vertical-align="top" fo:padding-top="0.127cm" fo:padding-bottom="0.127cm" fo:padding-left="0.254cm" fo:padding-right="0.254cm"/>
      <style:paragraph-properties fo:border-left="0.48pt solid #ffffff" fo:border-right="0.48pt solid #ffffff" fo:border-top="0.48pt solid #ffffff" fo:border-bottom="1.5pt solid #ffffff"/>
    </style:style>
    <style:style style:name="ce2" style:family="table-cell">
      <style:graphic-properties draw:fill="solid" draw:fill-color="#d0d8e7" style:repeat="repeat" draw:textarea-vertical-align="top" fo:padding-top="0.127cm" fo:padding-bottom="0.127cm" fo:padding-left="0.254cm" fo:padding-right="0.254cm"/>
      <style:paragraph-properties fo:border="0.48pt solid #ffffff"/>
    </style:style>
    <style:style style:name="ce3" style:family="table-cell">
      <style:graphic-properties draw:fill="solid" draw:fill-color="#e9ecf3" style:repeat="repeat" draw:textarea-vertical-align="top" fo:padding-top="0.127cm" fo:padding-bottom="0.127cm" fo:padding-left="0.254cm" fo:padding-right="0.254cm"/>
      <style:paragraph-properties fo:border="0.48pt solid #ffffff"/>
    </style:style>
    <style:style style:name="ce4" style:family="table-cell">
      <style:graphic-properties draw:fill="solid" draw:fill-color="#e9ecf3" style:repeat="repeat" draw:textarea-vertical-align="top" fo:padding-top="0.127cm" fo:padding-bottom="0.127cm" fo:padding-left="0.254cm" fo:padding-right="0.254cm"/>
      <style:paragraph-properties fo:border="0.48pt solid #ffffff"/>
      <style:text-properties style:font-name="Calibri3" fo:font-size="18pt" style:font-size-asian="18pt" style:font-size-complex="18pt"/>
    </style:style>
    <style:style style:name="ce5" style:family="table-cell">
      <style:graphic-properties draw:fill="solid" draw:fill-color="#d0d8e7" style:repeat="repeat" draw:textarea-vertical-align="middle" fo:padding-top="0.127cm" fo:padding-bottom="0.127cm" fo:padding-left="0.254cm" fo:padding-right="0.254cm"/>
      <style:paragraph-properties fo:border="0.48pt solid #ffffff"/>
    </style:style>
    <style:style style:name="ce6" style:family="table-cell">
      <style:graphic-properties draw:fill="solid" draw:fill-color="#e9ecf3" style:repeat="repeat" draw:textarea-vertical-align="middle" fo:padding-top="0.127cm" fo:padding-bottom="0.127cm" fo:padding-left="0.254cm" fo:padding-right="0.254cm"/>
      <style:paragraph-properties fo:border="0.48pt solid #ffffff"/>
    </style:style>
    <style:style style:name="P1" style:family="paragraph">
      <style:paragraph-properties fo:text-align="start"/>
      <style:text-properties fo:font-size="18pt"/>
    </style:style>
    <style:style style:name="P2" style:family="paragraph">
      <style:paragraph-properties fo:text-align="start" style:font-independent-line-spacing="true"/>
      <style:text-properties fo:font-size="18pt"/>
    </style:style>
    <style:style style:name="P3" style:family="paragraph">
      <style:paragraph-properties fo:margin-left="1.221cm" fo:margin-right="0.016cm" fo:margin-top="0.226cm" fo:margin-bottom="0cm" style:line-height-at-least="0.953cm" fo:text-align="end" fo:text-indent="-1.186cm">
        <style:tab-stops>
          <style:tab-stop style:position="0cm"/>
        </style:tab-stops>
      </style:paragraph-properties>
    </style:style>
    <style:style style:name="P4" style:family="paragraph">
      <style:paragraph-properties fo:text-align="start" style:font-independent-line-spacing="true"/>
      <style:text-properties fo:font-size="27pt"/>
    </style:style>
    <style:style style:name="P5" style:family="paragraph">
      <style:paragraph-properties fo:margin-left="0.035cm" fo:margin-right="3.323cm" fo:margin-top="0.485cm" fo:margin-bottom="0cm" fo:line-height="75%" fo:text-align="start" fo:text-indent="0cm"/>
    </style:style>
    <style:style style:name="P6" style:family="paragraph">
      <style:paragraph-properties fo:margin-left="0.042cm" fo:margin-right="3.323cm" fo:margin-top="0.367cm" fo:margin-bottom="0cm" style:line-height-at-least="0.504cm" fo:text-align="start" fo:text-indent="0cm"/>
    </style:style>
    <style:style style:name="P7" style:family="paragraph">
      <style:paragraph-properties fo:margin-left="0.042cm" fo:margin-right="0.014cm" fo:margin-top="0.046cm" fo:margin-bottom="0cm" style:line-height-at-least="0.459cm" fo:text-align="start" fo:text-indent="0cm"/>
    </style:style>
    <style:style style:name="P8" style:family="paragraph">
      <style:paragraph-properties fo:margin-left="0.035cm" fo:margin-right="0.014cm" fo:margin-top="0.035cm" fo:margin-bottom="0cm" fo:line-height="112%" fo:text-align="start" fo:text-indent="5.413cm">
        <style:tab-stops>
          <style:tab-stop style:position="0cm"/>
        </style:tab-stops>
      </style:paragraph-properties>
    </style:style>
    <style:style style:name="P9" style:family="paragraph">
      <style:paragraph-properties fo:margin-left="0.035cm" fo:margin-right="0.335cm" fo:margin-top="0.091cm" fo:margin-bottom="0cm" style:line-height-at-least="0.282cm" fo:text-align="start" fo:text-indent="0cm"/>
    </style:style>
    <style:style style:name="P10" style:family="paragraph">
      <style:paragraph-properties fo:margin-left="0.035cm" fo:margin-right="0.6cm" fo:margin-top="0cm" fo:margin-bottom="0cm" style:line-height-at-least="0.282cm" fo:text-align="start" fo:text-indent="0cm"/>
    </style:style>
    <style:style style:name="P11" style:family="paragraph">
      <style:paragraph-properties fo:margin-left="0.035cm" fo:margin-right="0.014cm" fo:margin-top="0cm" fo:margin-bottom="0cm" style:line-height-at-least="0.282cm" fo:text-align="start" fo:text-indent="0cm"/>
    </style:style>
    <style:style style:name="P12" style:family="paragraph">
      <style:paragraph-properties fo:margin-left="0cm" fo:margin-right="0cm" fo:margin-top="0cm" fo:margin-bottom="0cm" fo:line-height="100%" fo:text-align="center" fo:text-indent="0cm"/>
    </style:style>
    <style:style style:name="P13" style:family="paragraph">
      <style:paragraph-properties fo:margin-left="0cm" fo:margin-right="0cm" fo:margin-top="0cm" fo:margin-bottom="0cm" fo:line-height="100%" fo:text-align="start" fo:text-indent="0cm" style:punctuation-wrap="hanging">
        <style:tab-stops>
          <style:tab-stop style:position="0cm"/>
        </style:tab-stops>
      </style:paragraph-properties>
      <style:text-properties fo:hyphenate="false"/>
    </style:style>
    <style:style style:name="P14" style:family="paragraph">
      <style:paragraph-properties fo:margin-left="0cm" fo:margin-right="0cm" fo:margin-top="0cm" fo:margin-bottom="0cm" fo:line-height="100%" fo:text-align="start" fo:text-indent="0cm"/>
    </style:style>
    <style:style style:name="T1" style:family="text">
      <style:text-properties fo:font-variant="normal" fo:text-transform="none" fo:color="#ffffff" style:text-line-through-style="none" style:text-line-through-type="none" style:text-position="0% 100%" style:font-name="Calibri2" fo:font-size="27pt" fo:letter-spacing="-0.003cm" fo:font-style="normal" style:text-underline-style="none" fo:font-weight="bold" style:font-size-asian="27pt" style:font-style-asian="normal" style:font-weight-asian="bold" style:font-name-complex="Calibri2" style:font-size-complex="27pt" style:font-style-complex="normal" style:font-weight-complex="bold"/>
    </style:style>
    <style:style style:name="T2" style:family="text">
      <style:text-properties fo:font-variant="normal" fo:text-transform="none" fo:color="#ffffff" style:text-line-through-style="none" style:text-line-through-type="none" style:text-position="0% 100%" style:font-name="Calibri2" fo:font-size="27pt" fo:letter-spacing="normal" fo:font-style="normal" style:text-underline-style="none" fo:font-weight="bold" style:font-size-asian="27pt" style:font-style-asian="normal" style:font-weight-asian="bold" style:font-name-complex="Calibri2" style:font-size-complex="27pt" style:font-style-complex="normal" style:font-weight-complex="bold"/>
    </style:style>
    <style:style style:name="T3" style:family="text">
      <style:text-properties fo:font-variant="normal" fo:text-transform="none" fo:color="#ffffff" style:text-line-through-style="none" style:text-line-through-type="none" style:text-position="0% 100%" style:font-name="Calibri2" fo:font-size="27pt" fo:letter-spacing="-0.001cm" fo:font-style="normal" style:text-underline-style="none" fo:font-weight="bold" style:font-size-asian="27pt" style:font-style-asian="normal" style:font-weight-asian="bold" style:font-name-complex="Calibri2" style:font-size-complex="27pt" style:font-style-complex="normal" style:font-weight-complex="bold"/>
    </style:style>
    <style:style style:name="T4" style:family="text">
      <style:text-properties fo:font-variant="normal" fo:text-transform="none" fo:color="#ffffff" style:text-line-through-style="none" style:text-line-through-type="none" style:text-position="0% 100%" style:font-name="Calibri2" fo:font-size="27pt" fo:letter-spacing="-0.006cm" fo:font-style="normal" style:text-underline-style="none" fo:font-weight="bold" style:font-size-asian="27pt" style:font-style-asian="normal" style:font-weight-asian="bold" style:font-name-complex="Calibri2" style:font-size-complex="27pt" style:font-style-complex="normal" style:font-weight-complex="bold"/>
    </style:style>
    <style:style style:name="T5" style:family="text">
      <style:text-properties fo:font-variant="normal" fo:text-transform="none" fo:color="#ffffff" style:text-line-through-style="none" style:text-line-through-type="none" style:text-position="0% 100%" style:font-name="Calibri2" fo:font-size="44pt" fo:letter-spacing="-0.003cm" fo:font-style="normal" style:text-underline-style="none" fo:font-weight="bold" style:font-size-asian="44pt" style:font-style-asian="normal" style:font-weight-asian="bold" style:font-name-complex="Calibri2" style:font-size-complex="44pt" style:font-style-complex="normal" style:font-weight-complex="bold"/>
    </style:style>
    <style:style style:name="T6" style:family="text">
      <style:text-properties fo:font-variant="normal" fo:text-transform="none" fo:color="#ffffff" style:text-line-through-style="none" style:text-line-through-type="none" style:text-position="0% 100%" style:font-name="Calibri2" fo:font-size="44pt" fo:letter-spacing="normal" fo:font-style="normal" style:text-underline-style="none" fo:font-weight="bold" style:font-size-asian="44pt" style:font-style-asian="normal" style:font-weight-asian="bold" style:font-name-complex="Calibri2" style:font-size-complex="44pt" style:font-style-complex="normal" style:font-weight-complex="bold"/>
    </style:style>
    <style:style style:name="T7" style:family="text">
      <style:text-properties fo:font-variant="normal" fo:text-transform="none" fo:color="#ffffff" style:text-line-through-style="none" style:text-line-through-type="none" style:text-position="0% 100%" style:font-name="Calibri2" fo:font-size="44pt" fo:letter-spacing="-0.047cm" fo:font-style="normal" style:text-underline-style="none" fo:font-weight="bold" style:font-size-asian="44pt" style:font-style-asian="normal" style:font-weight-asian="bold" style:font-name-complex="Calibri2" style:font-size-complex="44pt" style:font-style-complex="normal" style:font-weight-complex="bold"/>
    </style:style>
    <style:style style:name="T8" style:family="text">
      <style:text-properties fo:font-variant="normal" fo:text-transform="none" fo:color="#ffffff" style:text-line-through-style="none" style:text-line-through-type="none" style:text-position="0% 100%" style:font-name="Calibri2" fo:font-size="13pt" fo:letter-spacing="normal" fo:font-style="normal" style:text-underline-style="none" fo:font-weight="normal" style:font-size-asian="13pt" style:font-style-asian="normal" style:font-weight-asian="normal" style:font-name-complex="Calibri2" style:font-size-complex="13pt" style:font-style-complex="normal" style:font-weight-complex="normal"/>
    </style:style>
    <style:style style:name="T9" style:family="text">
      <style:text-properties fo:font-variant="normal" fo:text-transform="none" fo:color="#ffffff" style:text-line-through-style="none" style:text-line-through-type="none" style:text-position="0% 100%" style:font-name="Calibri2" fo:font-size="13pt" fo:letter-spacing="-0.011cm" fo:font-style="normal" style:text-underline-style="none" fo:font-weight="normal" style:font-size-asian="13pt" style:font-style-asian="normal" style:font-weight-asian="normal" style:font-name-complex="Calibri2" style:font-size-complex="13pt" style:font-style-complex="normal" style:font-weight-complex="normal"/>
    </style:style>
    <style:style style:name="T10" style:family="text">
      <style:text-properties fo:font-variant="normal" fo:text-transform="none" fo:color="#ffffff" style:text-line-through-style="none" style:text-line-through-type="none" style:text-position="0% 100%" style:font-name="Calibri2" fo:font-size="13pt" fo:letter-spacing="-0.003cm" fo:font-style="normal" style:text-underline-style="none" fo:font-weight="normal" style:font-size-asian="13pt" style:font-style-asian="normal" style:font-weight-asian="normal" style:font-name-complex="Calibri2" style:font-size-complex="13pt" style:font-style-complex="normal" style:font-weight-complex="normal"/>
    </style:style>
    <style:style style:name="T11" style:family="text">
      <style:text-properties fo:font-variant="normal" fo:text-transform="none" fo:color="#58595b" style:text-line-through-style="none" style:text-line-through-type="none" style:text-position="0% 100%" style:font-name="Calibri2" fo:font-size="16pt" fo:letter-spacing="normal" fo:font-style="normal" style:text-underline-style="none" fo:font-weight="bold" style:font-size-asian="16pt" style:font-style-asian="normal" style:font-weight-asian="bold" style:font-name-complex="Calibri2" style:font-size-complex="16pt" style:font-style-complex="normal" style:font-weight-complex="bold"/>
    </style:style>
    <style:style style:name="T12" style:family="text">
      <style:text-properties fo:font-variant="normal" fo:text-transform="none" fo:color="#58595b" style:text-line-through-style="none" style:text-line-through-type="none" style:text-position="0% 100%" style:font-name="Calibri2" fo:font-size="16pt" fo:letter-spacing="-0.022cm" fo:font-style="normal" style:text-underline-style="none" fo:font-weight="bold" style:font-size-asian="16pt" style:font-style-asian="normal" style:font-weight-asian="bold" style:font-name-complex="Calibri2" style:font-size-complex="16pt" style:font-style-complex="normal" style:font-weight-complex="bold"/>
    </style:style>
    <style:style style:name="T13" style:family="text">
      <style:text-properties fo:font-variant="normal" fo:text-transform="none" fo:color="#58595b" style:text-line-through-style="none" style:text-line-through-type="none" style:text-position="0% 100%" style:font-name="Calibri2" fo:font-size="16pt" fo:letter-spacing="-0.003cm" fo:font-style="normal" style:text-underline-style="none" fo:font-weight="bold" style:font-size-asian="16pt" style:font-style-asian="normal" style:font-weight-asian="bold" style:font-name-complex="Calibri2" style:font-size-complex="16pt" style:font-style-complex="normal" style:font-weight-complex="bold"/>
    </style:style>
    <style:style style:name="T14" style:family="text">
      <style:text-properties fo:font-variant="normal" fo:text-transform="none" fo:color="#58595b" style:text-line-through-style="none" style:text-line-through-type="none" style:text-position="0% 100%" style:font-name="Calibri2" fo:font-size="16pt" fo:letter-spacing="-0.001cm" fo:font-style="normal" style:text-underline-style="none" fo:font-weight="bold" style:font-size-asian="16pt" style:font-style-asian="normal" style:font-weight-asian="bold" style:font-name-complex="Calibri2" style:font-size-complex="16pt" style:font-style-complex="normal" style:font-weight-complex="bold"/>
    </style:style>
    <style:style style:name="T15" style:family="text">
      <style:text-properties fo:font-variant="normal" fo:text-transform="none" fo:color="#58595b" style:text-line-through-style="none" style:text-line-through-type="none" style:text-position="0% 100%" style:font-name="Calibri2" fo:font-size="16pt" fo:letter-spacing="-0.004cm" fo:font-style="normal" style:text-underline-style="none" fo:font-weight="bold" style:font-size-asian="16pt" style:font-style-asian="normal" style:font-weight-asian="bold" style:font-name-complex="Calibri2" style:font-size-complex="16pt" style:font-style-complex="normal" style:font-weight-complex="bold"/>
    </style:style>
    <style:style style:name="T16" style:family="text">
      <style:text-properties fo:font-variant="normal" fo:text-transform="none" fo:color="#58595b" style:text-line-through-style="none" style:text-line-through-type="none" style:text-position="0% 100%" style:font-name="Calibri2" fo:font-size="16pt" fo:letter-spacing="-0.006cm" fo:font-style="normal" style:text-underline-style="none" fo:font-weight="bold" style:font-size-asian="16pt" style:font-style-asian="normal" style:font-weight-asian="bold" style:font-name-complex="Calibri2" style:font-size-complex="16pt" style:font-style-complex="normal" style:font-weight-complex="bold"/>
    </style:style>
    <style:style style:name="T17" style:family="text">
      <style:text-properties fo:font-variant="normal" fo:text-transform="none" fo:color="#ffffff" style:text-line-through-style="none" style:text-line-through-type="none" style:text-position="0% 100%" style:font-name="Calibri2" fo:font-size="8pt" fo:letter-spacing="-0.003cm" fo:font-style="normal" style:text-underline-style="none" fo:font-weight="normal" style:font-size-asian="8pt" style:font-style-asian="normal" style:font-weight-asian="normal" style:font-name-complex="Calibri2" style:font-size-complex="8pt" style:font-style-complex="normal" style:font-weight-complex="normal"/>
    </style:style>
    <style:style style:name="T18" style:family="text">
      <style:text-properties fo:font-variant="normal" fo:text-transform="none" fo:color="#ffffff" style:text-line-through-style="none" style:text-line-through-type="none" style:text-position="0% 100%" style:font-name="Calibri2" fo:font-size="8pt" fo:letter-spacing="0.176cm" fo:font-style="normal" style:text-underline-style="none" fo:font-weight="normal" style:font-size-asian="8pt" style:font-style-asian="normal" style:font-weight-asian="normal" style:font-name-complex="Calibri2" style:font-size-complex="8pt" style:font-style-complex="normal" style:font-weight-complex="normal"/>
    </style:style>
    <style:style style:name="T19" style:family="text">
      <style:text-properties fo:font-variant="normal" fo:text-transform="none" fo:color="#ffffff" style:text-line-through-style="none" style:text-line-through-type="none" style:text-position="0% 100%" style:font-name="Calibri2" fo:font-size="8pt" fo:letter-spacing="normal" fo:font-style="normal" style:text-underline-style="none" fo:font-weight="normal" style:font-size-asian="8pt" style:font-style-asian="normal" style:font-weight-asian="normal" style:font-name-complex="Calibri2" style:font-size-complex="8pt" style:font-style-complex="normal" style:font-weight-complex="normal"/>
    </style:style>
    <style:style style:name="T20" style:family="text">
      <style:text-properties fo:font-variant="normal" fo:text-transform="none" fo:color="#ffffff" style:text-line-through-style="none" style:text-line-through-type="none" style:text-position="0% 100%" style:font-name="Calibri2" fo:font-size="8pt" fo:letter-spacing="0.004cm" fo:font-style="normal" style:text-underline-style="none" fo:font-weight="normal" style:font-size-asian="8pt" style:font-style-asian="normal" style:font-weight-asian="normal" style:font-name-complex="Calibri2" style:font-size-complex="8pt" style:font-style-complex="normal" style:font-weight-complex="normal"/>
    </style:style>
    <style:style style:name="T21" style:family="text">
      <style:text-properties fo:font-variant="normal" fo:text-transform="none" fo:color="#ffffff" style:text-line-through-style="none" style:text-line-through-type="none" style:text-position="0% 100%" style:font-name="Calibri2" fo:font-size="8pt" fo:letter-spacing="-0.008cm" fo:font-style="normal" style:text-underline-style="none" fo:font-weight="normal" style:font-size-asian="8pt" style:font-style-asian="normal" style:font-weight-asian="normal" style:font-name-complex="Calibri2" style:font-size-complex="8pt" style:font-style-complex="normal" style:font-weight-complex="normal"/>
    </style:style>
    <style:style style:name="T22" style:family="text">
      <style:text-properties fo:font-variant="normal" fo:text-transform="none" fo:color="#ffffff" style:text-line-through-style="none" style:text-line-through-type="none" style:text-position="0% 100%" style:font-name="Calibri2" fo:font-size="8pt" fo:letter-spacing="0.016cm" fo:font-style="normal" style:text-underline-style="none" fo:font-weight="normal" style:font-size-asian="8pt" style:font-style-asian="normal" style:font-weight-asian="normal" style:font-name-complex="Calibri2" style:font-size-complex="8pt" style:font-style-complex="normal" style:font-weight-complex="normal"/>
    </style:style>
    <style:style style:name="T23" style:family="text">
      <style:text-properties fo:font-variant="normal" fo:text-transform="none" fo:color="#ffffff" style:text-line-through-style="none" style:text-line-through-type="none" style:text-position="0% 100%" style:font-name="Calibri2" fo:font-size="18pt" fo:letter-spacing="normal" fo:font-style="normal" style:text-underline-style="none" fo:font-weight="bold" style:font-size-asian="18pt" style:font-style-asian="normal" style:font-weight-asian="bold" style:font-size-complex="18pt" style:font-style-complex="normal" style:font-weight-complex="bold"/>
    </style:style>
    <style:style style:name="T24" style:family="text">
      <style:text-properties fo:font-variant="normal" fo:text-transform="none" fo:color="#231f20" style:text-line-through-style="none" style:text-line-through-type="none" style:text-position="0% 100%" style:font-name="Calibri2" fo:font-size="18pt" fo:letter-spacing="-0.003cm" fo:font-style="normal" style:text-underline-style="none" fo:font-weight="normal" style:font-size-asian="18pt" style:font-style-asian="normal" style:font-weight-asian="normal" style:font-name-complex="Calibri2" style:font-size-complex="18pt" style:font-style-complex="normal" style:font-weight-complex="normal"/>
    </style:style>
    <style:style style:name="T25" style:family="text">
      <style:text-properties fo:font-variant="normal" fo:text-transform="none" fo:color="#000000" style:text-line-through-style="none" style:text-line-through-type="none" style:text-position="0% 100%" style:font-name="Calibri2" fo:font-size="18pt" fo:letter-spacing="normal" fo:font-style="normal" style:text-underline-style="none" fo:font-weight="normal" style:font-size-asian="18pt" style:font-style-asian="normal" style:font-weight-asian="normal" style:font-name-complex="Calibri Light1" style:font-size-complex="18pt" style:font-style-complex="normal" style:font-weight-complex="normal"/>
    </style:style>
    <style:style style:name="T26" style:family="text">
      <style:text-properties fo:font-variant="normal" fo:text-transform="none" fo:color="#231f20" style:text-line-through-style="none" style:text-line-through-type="none" style:text-position="0% 100%" style:font-name="Calibri2" fo:font-size="18pt" fo:letter-spacing="-0.008cm" fo:font-style="normal" style:text-underline-style="none" fo:font-weight="normal" style:font-size-asian="18pt" style:font-style-asian="normal" style:font-weight-asian="normal" style:font-name-complex="Calibri2" style:font-size-complex="18pt" style:font-style-complex="normal" style:font-weight-complex="normal"/>
    </style:style>
    <style:style style:name="T27" style:family="text">
      <style:text-properties fo:font-variant="normal" fo:text-transform="none" fo:color="#000000" style:text-line-through-style="none" style:text-line-through-type="none" style:text-position="0% 100%" style:font-name="Calibri2" fo:font-size="18pt" fo:letter-spacing="normal" fo:font-style="normal" style:text-underline-style="none" fo:font-weight="normal" style:font-size-asian="18pt" style:font-style-asian="normal" style:font-weight-asian="normal" style:font-size-complex="18pt" style:font-style-complex="normal" style:font-weight-complex="normal"/>
    </style:style>
    <style:style style:name="T28" style:family="text">
      <style:text-properties fo:font-variant="normal" fo:text-transform="none" fo:color="#231f20" style:text-line-through-style="none" style:text-line-through-type="none" style:text-position="0% 100%" style:font-name="Calibri2" fo:font-size="18pt" fo:letter-spacing="normal" fo:font-style="normal" style:text-underline-style="none" fo:font-weight="normal" style:font-size-asian="18pt" style:font-style-asian="normal" style:font-weight-asian="normal" style:font-name-complex="Calibri Light1" style:font-size-complex="18pt" style:font-style-complex="normal" style:font-weight-complex="normal"/>
    </style:style>
    <text:list-style style:name="L1">
      <text:list-level-style-bullet text:level="1" text:bullet-char="●">
        <style:list-level-properties text:min-label-width="0.6cm"/>
        <style:text-properties fo:font-family="StarSymbol" style:use-window-font-color="true" fo:font-size="45%"/>
      </text:list-level-style-bullet>
      <text:list-level-style-bullet text:level="2" text:bullet-char="●">
        <style:list-level-properties text:space-before="0.6cm" text:min-label-width="0.6cm"/>
        <style:text-properties fo:font-family="StarSymbol" style:use-window-font-color="true" fo:font-size="45%"/>
      </text:list-level-style-bullet>
      <text:list-level-style-bullet text:level="3" text:bullet-char="●">
        <style:list-level-properties text:space-before="1.2cm" text:min-label-width="0.6cm"/>
        <style:text-properties fo:font-family="StarSymbol" style:use-window-font-color="true" fo:font-size="45%"/>
      </text:list-level-style-bullet>
      <text:list-level-style-bullet text:level="4" text:bullet-char="●">
        <style:list-level-properties text:space-before="1.8cm" text:min-label-width="0.6cm"/>
        <style:text-properties fo:font-family="StarSymbol" style:use-window-font-color="true" fo:font-size="45%"/>
      </text:list-level-style-bullet>
      <text:list-level-style-bullet text:level="5" text:bullet-char="●">
        <style:list-level-properties text:space-before="2.4cm" text:min-label-width="0.6cm"/>
        <style:text-properties fo:font-family="StarSymbol" style:use-window-font-color="true" fo:font-size="45%"/>
      </text:list-level-style-bullet>
      <text:list-level-style-bullet text:level="6" text:bullet-char="●">
        <style:list-level-properties text:space-before="3cm" text:min-label-width="0.6cm"/>
        <style:text-properties fo:font-family="StarSymbol" style:use-window-font-color="true" fo:font-size="45%"/>
      </text:list-level-style-bullet>
      <text:list-level-style-bullet text:level="7" text:bullet-char="●">
        <style:list-level-properties text:space-before="3.6cm" text:min-label-width="0.6cm"/>
        <style:text-properties fo:font-family="StarSymbol" style:use-window-font-color="true" fo:font-size="45%"/>
      </text:list-level-style-bullet>
      <text:list-level-style-bullet text:level="8" text:bullet-char="●">
        <style:list-level-properties text:space-before="4.2cm" text:min-label-width="0.6cm"/>
        <style:text-properties fo:font-family="StarSymbol" style:use-window-font-color="true" fo:font-size="45%"/>
      </text:list-level-style-bullet>
      <text:list-level-style-bullet text:level="9" text:bullet-char="●">
        <style:list-level-properties text:space-before="4.8cm" text:min-label-width="0.6cm"/>
        <style:text-properties fo:font-family="StarSymbol" style:use-window-font-color="true" fo:font-size="45%"/>
      </text:list-level-style-bullet>
      <text:list-level-style-bullet text:level="10" text:bullet-char="●">
        <style:list-level-properties text:space-before="5.4cm" text:min-label-width="0.6cm"/>
        <style:text-properties fo:font-family="StarSymbol" style:use-window-font-color="true" fo:font-size="45%"/>
      </text:list-level-style-bullet>
    </text:list-style>
  </office:automatic-styles>
  <office:body>
    <office:presentation>
      <draw:page draw:name="МЕРОПРИЯТИЯ НА ФЕВРАЛЬ&#10;2026" draw:style-name="dp1" draw:master-page-name="Title_20_and_20_Content" presentation:presentation-page-layout-name="AL1T11">
        <draw:frame draw:name="object 33" draw:style-name="gr1" draw:text-style-name="P1" draw:layer="layout" svg:width="10.333cm" svg:height="4.606cm" svg:x="10.366cm" svg:y="0.3cm">
          <draw:image xlink:href="Pictures/100002010000030D0000015CBD5D2477.png" xlink:type="simple" xlink:show="embed" xlink:actuate="onLoad">
            <text:p/>
          </draw:image>
        </draw:frame>
        <draw:custom-shape draw:name="object 35" draw:style-name="gr2" draw:text-style-name="P2" draw:layer="layout" svg:width="20.404cm" svg:height="9.954cm" svg:x="0.309cm" svg:y="19.445cm">
          <text:p/>
          <draw:enhanced-geometry draw:mirror-horizontal="false" draw:mirror-vertical="false" svg:viewBox="0 0 20405 9955" drawooo:sub-view-size="7345680 3583940" draw:text-areas="0 0 ?f0 ?f1" draw:type="ooxml-non-primitive" draw:enhanced-path="M 0 0 L 1587 3583622 7345133 3583622 7345095 1398549 7272425 1411952 7198087 1424710 7122125 1436816 7044582 1448263 6965501 1459043 6884926 1469150 6802899 1478577 6719465 1487317 6634667 1495362 6548547 1502706 6461150 1509341 6372517 1515261 6282694 1520458 6191723 1524926 6099646 1528657 6006509 1531645 5912353 1533882 5817223 1535361 5721161 1536076 5624211 1536018 5526416 1535182 5427819 1533560 5328464 1531146 5228394 1527931 5127653 1523909 5026283 1519074 4924327 1513417 4821830 1506932 4718835 1499612 4615384 1491451 4511521 1482439 4407290 1472572 4302733 1461842 4197894 1450241 4092817 1437763 3987544 1424400 3882118 1410146 3776584 1394994 3670985 1378936 3565363 1361966 3459762 1344076 3354226 1325260 3248797 1305510 3143519 1284819 3038435 1263181 2933589 1240588 2829024 1217033 2776860 1204893 2724783 1192510 2672797 1179883 2620909 1167011 2569123 1153893 2517446 1140528 2465882 1126917 2414437 1113056 2363116 1098947 2311925 1084587 2260869 1069977 2209954 1055114 2159184 1039999 2108566 1024630 2058105 1009007 2007806 993129 1957675 976994 1907717 960601 1857937 943951 1808341 927042 1758934 909873 1709722 892444 1660710 874753 1611904 856800 1563308 838583 1514929 820102 1466772 801356 1418841 782344 1371144 763065 1323684 743519 1276468 723704 1229500 703619 1182787 683264 1136333 662638 1090144 641740 1044226 620569 998584 599124 953223 577404 908149 555409 863366 533137 818882 510588 774700 487760 730826 464654 687267 441267 644026 417599 601110 393650 558524 369418 516273 344903 474364 320103 432800 295018 391588 269646 350733 243988 310241 218041 270116 191806 230365 165281 190992 138466 152004 111359 113405 83960 75201 56267 37397 28281 0 0 Z N">
            <draw:equation draw:name="f0" draw:formula="logwidth"/>
            <draw:equation draw:name="f1" draw:formula="logheight"/>
          </draw:enhanced-geometry>
        </draw:custom-shape>
        <draw:g draw:name="Группа 1">
          <draw:frame draw:name="object 36" draw:style-name="gr1" draw:text-style-name="P1" draw:layer="layout" svg:width="0.286cm" svg:height="0.368cm" svg:x="1.79cm" svg:y="22.712cm">
            <draw:image xlink:href="Pictures/10000201000000160000001C0A166550.png" xlink:type="simple" xlink:show="embed" xlink:actuate="onLoad">
              <text:p/>
            </draw:image>
          </draw:frame>
          <draw:custom-shape draw:name="object 37" draw:style-name="gr3" draw:text-style-name="P2" draw:layer="layout" svg:width="0.262cm" svg:height="0.359cm" svg:x="2.143cm" svg:y="22.717cm">
            <text:p/>
            <draw:enhanced-geometry draw:mirror-horizontal="false" draw:mirror-vertical="false" svg:viewBox="0 0 263 360" drawooo:sub-view-size="94615 129540" draw:text-areas="0 0 ?f0 ?f1" draw:type="ooxml-non-primitive" draw:enhanced-path="M 94272 0 L 0 0 0 20320 0 59690 0 80010 0 129540 23952 129540 23952 80010 86321 80010 86321 59690 23952 59690 23952 20320 94272 20320 94272 0 Z N">
              <draw:equation draw:name="f0" draw:formula="logwidth"/>
              <draw:equation draw:name="f1" draw:formula="logheight"/>
            </draw:enhanced-geometry>
          </draw:custom-shape>
          <draw:frame draw:name="object 38" draw:style-name="gr1" draw:text-style-name="P1" draw:layer="layout" svg:width="0.811cm" svg:height="0.368cm" svg:x="2.469cm" svg:y="22.712cm">
            <draw:image xlink:href="Pictures/100002010000003D0000001CE697292D.png" xlink:type="simple" xlink:show="embed" xlink:actuate="onLoad">
              <text:p/>
            </draw:image>
          </draw:frame>
          <draw:frame draw:name="object 39" draw:style-name="gr1" draw:text-style-name="P1" draw:layer="layout" svg:width="0.886cm" svg:height="0.368cm" svg:x="3.338cm" svg:y="22.712cm">
            <draw:image xlink:href="Pictures/10000201000000430000001C0B4CE269.png" xlink:type="simple" xlink:show="embed" xlink:actuate="onLoad">
              <text:p/>
            </draw:image>
          </draw:frame>
          <draw:frame draw:name="object 40" draw:style-name="gr1" draw:text-style-name="P1" draw:layer="layout" svg:width="0.305cm" svg:height="0.358cm" svg:x="4.293cm" svg:y="22.717cm">
            <draw:image xlink:href="Pictures/10000201000000170000001BDBC96208.png" xlink:type="simple" xlink:show="embed" xlink:actuate="onLoad">
              <text:p/>
            </draw:image>
          </draw:frame>
          <draw:frame draw:name="object 41" draw:style-name="gr1" draw:text-style-name="P1" draw:layer="layout" svg:width="0.313cm" svg:height="0.363cm" svg:x="4.665cm" svg:y="22.717cm">
            <draw:image xlink:href="Pictures/10000201000000170000001C4C4C8067.png" xlink:type="simple" xlink:show="embed" xlink:actuate="onLoad">
              <text:p/>
            </draw:image>
          </draw:frame>
        </draw:g>
        <draw:frame draw:name="object 42" presentation:style-name="pr1" draw:text-style-name="P4" draw:layer="layout" svg:width="6.954cm" svg:height="5.186cm" svg:x="12.876cm" svg:y="0.88cm" presentation:class="title" presentation:user-transformed="true">
          <draw:text-box>
            <text:p text:style-name="P3">
              <text:span text:style-name="T1">МЕРОПРИЯТИЯ </text:span>
              <text:span text:style-name="T2">НА МАЙ</text:span>
              <text:span text:style-name="T3">
                <text:line-break/>
              </text:span>
              <text:span text:style-name="T4">2026</text:span>
            </text:p>
          </draw:text-box>
        </draw:frame>
        <draw:custom-shape draw:name="object 43" draw:style-name="gr4" draw:text-style-name="P2" draw:layer="layout" svg:width="14.205cm" svg:height="6.768cm" svg:x="1.747cm" svg:y="22.385cm">
          <text:p text:style-name="P5">
            <text:span text:style-name="T5">ПРИХОДИТЕ, </text:span>
            <text:span text:style-name="T6">МЫ</text:span>
            <text:span text:style-name="T7"> </text:span>
            <text:span text:style-name="T6">ВАС</text:span>
            <text:span text:style-name="T7"> </text:span>
            <text:span text:style-name="T5">ЖДЕМ!</text:span>
          </text:p>
          <text:p text:style-name="P6">
            <text:span text:style-name="T8">Наши</text:span>
            <text:span text:style-name="T9"> </text:span>
            <text:span text:style-name="T10">контакты:</text:span>
          </text:p>
          <text:p text:style-name="P6">
            <text:span text:style-name="T8">Адрес:</text:span>
            <text:span text:style-name="T10"> Пермский край, г.Кизел, ул.Учебная,14</text:span>
          </text:p>
          <text:p text:style-name="P7">
            <text:span text:style-name="T8">Контактный номер 8(34255)41665</text:span>
          </text:p>
          <text:p text:style-name="P7">
            <text:span text:style-name="T8">ФИО Маличкина Светлана Валентиновна</text:span>
          </text:p>
          <draw:enhanced-geometry draw:mirror-horizontal="false" draw:mirror-vertical="false" svg:viewBox="0 0 14206 6769" draw:text-areas="0 0 ?f3 ?f2" draw:type="ooxml-rect" draw:enhanced-path="M 0 0 L ?f3 0 ?f3 ?f2 0 ?f2 Z N">
            <draw:equation draw:name="f0" draw:formula="logwidth/2"/>
            <draw:equation draw:name="f1" draw:formula="logheight/2"/>
            <draw:equation draw:name="f2" draw:formula="logheight"/>
            <draw:equation draw:name="f3" draw:formula="logwidth"/>
          </draw:enhanced-geometry>
        </draw:custom-shape>
        <draw:custom-shape draw:name="object 44" draw:style-name="gr5" draw:text-style-name="P2" draw:layer="layout" svg:width="9.159cm" svg:height="1.469cm" svg:x="10.609cm" svg:y="20.449cm">
          <text:p text:style-name="P8">
            <text:span text:style-name="T11">Время</text:span>
            <text:span text:style-name="T12"> </text:span>
            <text:span text:style-name="T13">работы: понедельник </text:span>
            <text:span text:style-name="T11">–</text:span>
            <text:span text:style-name="T13"> </text:span>
            <text:span text:style-name="T11">пятница</text:span>
            <text:span text:style-name="T13"> </text:span>
            <text:span text:style-name="T11">09:30</text:span>
            <text:span text:style-name="T14"> </text:span>
            <text:span text:style-name="T11">–</text:span>
            <text:span text:style-name="T15"> </text:span>
            <text:span text:style-name="T16">17:30</text:span>
          </text:p>
          <draw:enhanced-geometry draw:mirror-horizontal="false" draw:mirror-vertical="false" svg:viewBox="0 0 9160 1470" draw:text-areas="0 0 ?f3 ?f2" draw:type="ooxml-rect" draw:enhanced-path="M 0 0 L ?f3 0 ?f3 ?f2 0 ?f2 Z N">
            <draw:equation draw:name="f0" draw:formula="logwidth/2"/>
            <draw:equation draw:name="f1" draw:formula="logheight/2"/>
            <draw:equation draw:name="f2" draw:formula="logheight"/>
            <draw:equation draw:name="f3" draw:formula="logwidth"/>
          </draw:enhanced-geometry>
        </draw:custom-shape>
        <draw:custom-shape draw:name="object 45" draw:style-name="gr6" draw:text-style-name="P2" draw:layer="layout" svg:width="2.548cm" svg:height="2.119cm" svg:x="17.009cm" svg:y="24.407cm">
          <text:p text:style-name="P9">
            <text:span text:style-name="T17">Отделение Фонда</text:span>
            <text:span text:style-name="T18"> </text:span>
            <text:span text:style-name="T17">пенсионного</text:span>
          </text:p>
          <text:p text:style-name="P10">
            <text:span text:style-name="T19">и</text:span>
            <text:span text:style-name="T17"> социального</text:span>
            <text:span text:style-name="T18"> </text:span>
            <text:span text:style-name="T17">страхования</text:span>
            <text:span text:style-name="T20"> </text:span>
            <text:span text:style-name="T21">РФ</text:span>
          </text:p>
          <text:p text:style-name="P11">
            <text:span text:style-name="T19">по</text:span>
            <text:span text:style-name="T22"> Пермскому краю</text:span>
          </text:p>
          <draw:enhanced-geometry draw:mirror-horizontal="false" draw:mirror-vertical="false" svg:viewBox="0 0 2549 2120" draw:text-areas="0 0 ?f3 ?f2" draw:type="ooxml-rect" draw:enhanced-path="M 0 0 L ?f3 0 ?f3 ?f2 0 ?f2 Z N">
            <draw:equation draw:name="f0" draw:formula="logwidth/2"/>
            <draw:equation draw:name="f1" draw:formula="logheight/2"/>
            <draw:equation draw:name="f2" draw:formula="logheight"/>
            <draw:equation draw:name="f3" draw:formula="logwidth"/>
          </draw:enhanced-geometry>
        </draw:custom-shape>
        <draw:g draw:name="Группа 103">
          <draw:frame draw:name="object 49" draw:style-name="gr1" draw:text-style-name="P1" draw:layer="layout" svg:width="2.331cm" svg:height="2.658cm" svg:x="1.423cm" svg:y="1.359cm">
            <draw:image xlink:href="Pictures/10000201000000B0000000C90C1702DA.png" xlink:type="simple" xlink:show="embed" xlink:actuate="onLoad">
              <text:p/>
            </draw:image>
          </draw:frame>
          <draw:custom-shape draw:name="object 50" draw:style-name="gr7" draw:text-style-name="P2" draw:layer="layout" svg:width="0.819cm" svg:height="0.514cm" svg:x="4.381cm" svg:y="2.263cm">
            <text:p/>
            <draw:enhanced-geometry draw:mirror-horizontal="false" draw:mirror-vertical="false" svg:viewBox="0 0 820 515" drawooo:sub-view-size="295275 185419 295275 185419" draw:text-areas="0 0 ?f0 ?f1" draw:type="ooxml-non-primitive" draw:enhanced-path="M 149402 132080 L 126225 132080 126225 0 104965 0 104965 132080 21259 132080 21259 0 0 0 0 132080 0 151130 129438 151130 129438 185420 149402 185420 149402 151130 149402 132080 Z N M 295008 132080 L 207429 132080 207429 83820 282778 83820 282778 64770 207429 64770 207429 19050 291998 19050 291998 0 185966 0 185966 19050 185966 64770 185966 83820 185966 132080 185966 151130 295008 151130 295008 132080 Z N">
              <draw:equation draw:name="f0" draw:formula="logwidth"/>
              <draw:equation draw:name="f1" draw:formula="logheight"/>
            </draw:enhanced-geometry>
          </draw:custom-shape>
          <draw:g draw:name="object 51">
            <draw:custom-shape draw:name="object 52" draw:style-name="gr7" draw:text-style-name="P2" draw:layer="layout" svg:width="0.807cm" svg:height="0.419cm" svg:x="5.327cm" svg:y="2.263cm">
              <text:p/>
              <draw:enhanced-geometry draw:mirror-horizontal="false" draw:mirror-vertical="false" svg:viewBox="0 0 808 420" drawooo:sub-view-size="290830 151130 290830 151130" draw:text-areas="0 0 ?f0 ?f1" draw:type="ooxml-non-primitive" draw:enhanced-path="M 129222 381 L 107759 381 107759 65151 21463 65151 21463 381 0 381 0 65151 0 84201 0 150241 21463 150241 21463 84201 107759 84201 107759 150241 129222 150241 129222 84201 129222 65151 129222 381 Z N M 290398 0 L 166535 0 166535 19050 217843 19050 217843 151130 238874 151130 238874 19050 290398 19050 290398 0 Z N">
                <draw:equation draw:name="f0" draw:formula="logwidth"/>
                <draw:equation draw:name="f1" draw:formula="logheight"/>
              </draw:enhanced-geometry>
            </draw:custom-shape>
            <draw:frame draw:name="object 53" draw:style-name="gr1" draw:text-style-name="P1" draw:layer="layout" svg:width="0.336cm" svg:height="0.416cm" svg:x="6.234cm" svg:y="2.264cm">
              <draw:image xlink:href="Pictures/100002010000001A000000209DF070F4.png" xlink:type="simple" xlink:show="embed" xlink:actuate="onLoad">
                <text:p/>
              </draw:image>
            </draw:frame>
          </draw:g>
          <draw:frame draw:name="object 54" draw:style-name="gr1" draw:text-style-name="P1" draw:layer="layout" svg:width="0.443cm" svg:height="0.426cm" svg:x="4.324cm" svg:y="2.916cm">
            <draw:image xlink:href="Pictures/10000201000000210000002100F338EC.png" xlink:type="simple" xlink:show="embed" xlink:actuate="onLoad">
              <text:p/>
            </draw:image>
          </draw:frame>
          <draw:g draw:name="object 55">
            <draw:frame draw:name="object 56" draw:style-name="gr1" draw:text-style-name="P1" draw:layer="layout" svg:width="0.34cm" svg:height="0.416cm" svg:x="4.897cm" svg:y="2.921cm">
              <draw:image xlink:href="Pictures/100002010000001A0000001F378C01CC.png" xlink:type="simple" xlink:show="embed" xlink:actuate="onLoad">
                <text:p/>
              </draw:image>
            </draw:frame>
            <draw:custom-shape draw:name="object 57" draw:style-name="gr7" draw:text-style-name="P2" draw:layer="layout" svg:width="1.451cm" svg:height="0.509cm" svg:x="5.327cm" svg:y="2.92cm">
              <text:p/>
              <draw:enhanced-geometry draw:mirror-horizontal="false" draw:mirror-vertical="false" svg:viewBox="0 0 1452 510" drawooo:sub-view-size="522605 183515 522605 183515 522605 183515 522605 183515" draw:text-areas="0 0 ?f0 ?f1" draw:type="ooxml-non-primitive" draw:enhanced-path="M 104749 495 L 83718 495 83718 132080 104749 132080 104749 495 Z N M 210794 132575 L 188252 132575 188252 495 167220 495 167220 132575 166789 132575 21247 132575 21247 495 0 495 0 132575 0 150355 166789 150355 188252 150355 191046 150355 191046 183375 210794 183375 210794 150355 210794 132575 Z N M 352691 132080 L 265112 132080 265112 83820 340461 83820 340461 64770 265112 64770 265112 19050 349681 19050 349681 0 243649 0 243649 19050 243649 64770 243649 83820 243649 132080 243649 151130 352691 151130 352691 132080 Z N M 522490 495 L 501027 495 501027 65265 414731 65265 414731 495 393268 495 393268 65265 393268 84315 393268 150355 414731 150355 414731 84315 501027 84315 501027 150355 522490 150355 522490 84315 522490 65265 522490 495 Z N">
                <draw:equation draw:name="f0" draw:formula="logwidth"/>
                <draw:equation draw:name="f1" draw:formula="logheight"/>
              </draw:enhanced-geometry>
            </draw:custom-shape>
          </draw:g>
          <draw:g draw:name="object 58">
            <draw:frame draw:name="object 59" draw:style-name="gr1" draw:text-style-name="P1" draw:layer="layout" svg:width="0.36cm" svg:height="0.416cm" svg:x="6.914cm" svg:y="2.921cm">
              <draw:image xlink:href="Pictures/100002010000001B0000001F132D90B0.png" xlink:type="simple" xlink:show="embed" xlink:actuate="onLoad">
                <text:p/>
              </draw:image>
            </draw:frame>
            <draw:frame draw:name="object 60" draw:style-name="gr1" draw:text-style-name="P1" draw:layer="layout" svg:width="0.335cm" svg:height="0.416cm" svg:x="7.386cm" svg:y="2.921cm">
              <draw:image xlink:href="Pictures/100002010000001A0000001F1012D8CD.png" xlink:type="simple" xlink:show="embed" xlink:actuate="onLoad">
                <text:p/>
              </draw:image>
            </draw:frame>
          </draw:g>
          <draw:g draw:name="object 61">
            <draw:frame draw:name="object 62" draw:style-name="gr1" draw:text-style-name="P1" draw:layer="layout" svg:width="0.397cm" svg:height="0.431cm" svg:x="4.324cm" svg:y="3.589cm">
              <draw:image xlink:href="Pictures/100002010000001E000000216AD19F54.png" xlink:type="simple" xlink:show="embed" xlink:actuate="onLoad">
                <text:p/>
              </draw:image>
            </draw:frame>
            <draw:frame draw:name="object 63" draw:style-name="gr1" draw:text-style-name="P1" draw:layer="layout" svg:width="0.456cm" svg:height="0.431cm" svg:x="4.794cm" svg:y="3.589cm">
              <draw:image xlink:href="Pictures/1000020100000023000000219DB7F199.png" xlink:type="simple" xlink:show="embed" xlink:actuate="onLoad">
                <text:p/>
              </draw:image>
            </draw:frame>
            <draw:frame draw:name="object 64" draw:style-name="gr1" draw:text-style-name="P1" draw:layer="layout" svg:width="1cm" svg:height="0.521cm" svg:x="5.327cm" svg:y="3.568cm">
              <draw:image xlink:href="Pictures/100002010000004B00000027D1D8DD8A.png" xlink:type="simple" xlink:show="embed" xlink:actuate="onLoad">
                <text:p/>
              </draw:image>
            </draw:frame>
            <draw:frame draw:name="object 65" draw:style-name="gr1" draw:text-style-name="P1" draw:layer="layout" svg:width="0.456cm" svg:height="0.431cm" svg:x="6.389cm" svg:y="3.589cm">
              <draw:image xlink:href="Pictures/1000020100000023000000213F854F11.png" xlink:type="simple" xlink:show="embed" xlink:actuate="onLoad">
                <text:p/>
              </draw:image>
            </draw:frame>
            <draw:custom-shape draw:name="object 66" draw:style-name="gr7" draw:text-style-name="P2" draw:layer="layout" svg:width="0.384cm" svg:height="0.415cm" svg:x="6.928cm" svg:y="3.586cm">
              <text:p/>
              <draw:enhanced-geometry draw:mirror-horizontal="false" draw:mirror-vertical="false" svg:viewBox="0 0 385 416" drawooo:sub-view-size="138430 149859" draw:text-areas="0 0 ?f0 ?f1" draw:type="ooxml-non-primitive" draw:enhanced-path="M 137807 0 L 103035 0 103035 59690 34772 59690 34772 0 0 0 0 59690 0 88900 0 149860 34772 149860 34772 88900 103035 88900 103035 149860 137807 149860 137807 88900 137807 59690 137807 0 Z N">
                <draw:equation draw:name="f0" draw:formula="logwidth"/>
                <draw:equation draw:name="f1" draw:formula="logheight"/>
              </draw:enhanced-geometry>
            </draw:custom-shape>
            <draw:frame draw:name="object 67" draw:style-name="gr1" draw:text-style-name="P1" draw:layer="layout" svg:width="0.472cm" svg:height="0.503cm" svg:x="7.393cm" svg:y="3.586cm">
              <draw:image xlink:href="Pictures/10000201000000240000002658CAE470.png" xlink:type="simple" xlink:show="embed" xlink:actuate="onLoad">
                <text:p/>
              </draw:image>
            </draw:frame>
            <draw:frame draw:name="object 68" draw:style-name="gr1" draw:text-style-name="P1" draw:layer="layout" svg:width="0.467cm" svg:height="0.416cm" svg:x="7.949cm" svg:y="3.586cm">
              <draw:image xlink:href="Pictures/100002010000002300000020AAB53D39.png" xlink:type="simple" xlink:show="embed" xlink:actuate="onLoad">
                <text:p/>
              </draw:image>
            </draw:frame>
          </draw:g>
        </draw:g>
        <draw:custom-shape draw:name="Прямоугольник: скругленные углы 2" draw:style-name="gr8" draw:text-style-name="P2" draw:layer="layout" svg:width="2.429cm" svg:height="2.384cm" svg:x="17.057cm" svg:y="26.649cm">
          <text:p/>
          <draw:enhanced-geometry draw:mirror-horizontal="false" draw:mirror-vertical="false" svg:viewBox="0 0 2430 2385" draw:text-areas="?f5 ?f5 ?f6 ?f7" draw:type="ooxml-roundRect" draw:modifiers="12660" draw:enhanced-path="M 0 ?f2 L ?f3 0 L ?f11 ?f4 L ?f2 ?f10 Z N" drawooo:enhanced-path="M 0 ?f2 G ?f2 ?f2 ?f12 ?f13 L ?f3 0 G ?f2 ?f2 ?f14 ?f15 L ?f11 ?f4 G ?f2 ?f2 ?f16 ?f17 L ?f2 ?f10 G ?f2 ?f2 ?f18 ?f19 Z N">
            <draw:equation draw:name="f0" draw:formula="if(0-$0 ,0,if(50000-$0 ,$0 ,50000))"/>
            <draw:equation draw:name="f1" draw:formula="min(logwidth,logheight)"/>
            <draw:equation draw:name="f2" draw:formula="?f1 *?f0 /100000"/>
            <draw:equation draw:name="f3" draw:formula="logwidth+0-?f2 "/>
            <draw:equation draw:name="f4" draw:formula="logheight+0-?f2 "/>
            <draw:equation draw:name="f5" draw:formula="?f2 *29289/100000"/>
            <draw:equation draw:name="f6" draw:formula="logwidth+0-?f5 "/>
            <draw:equation draw:name="f7" draw:formula="logheight+0-?f5 "/>
            <draw:equation draw:name="f8" draw:formula="logwidth/2"/>
            <draw:equation draw:name="f9" draw:formula="logheight/2"/>
            <draw:equation draw:name="f10" draw:formula="logheight"/>
            <draw:equation draw:name="f11" draw:formula="logwidth"/>
            <draw:equation draw:name="f12" draw:formula="(10800000)/60000.0"/>
            <draw:equation draw:name="f13" draw:formula="(5400000)/60000.0"/>
            <draw:equation draw:name="f14" draw:formula="(16200000)/60000.0"/>
            <draw:equation draw:name="f15" draw:formula="(5400000)/60000.0"/>
            <draw:equation draw:name="f16" draw:formula="(0)/60000.0"/>
            <draw:equation draw:name="f17" draw:formula="(5400000)/60000.0"/>
            <draw:equation draw:name="f18" draw:formula="(5400000)/60000.0"/>
            <draw:equation draw:name="f19" draw:formula="(5400000)/60000.0"/>
            <draw:handle draw:handle-position="?f2 0" draw:handle-range-x-maximum="50000" draw:handle-range-x-minimum="0"/>
          </draw:enhanced-geometry>
        </draw:custom-shape>
        <draw:custom-shape draw:name="Овал 3" draw:style-name="gr8" draw:text-style-name="P2" draw:layer="layout" svg:width="2.264cm" svg:height="2.264cm" svg:x="16.799cm" svg:y="22.049cm">
          <text:p/>
          <draw:enhanced-geometry draw:mirror-horizontal="false" draw:mirror-vertical="false" svg:viewBox="0 0 2265 2265" draw:text-areas="?f5 ?f8 ?f6 ?f9" draw:type="ooxml-ellipse" draw:enhanced-path="M 0 ?f7 Z N" drawooo:enhanced-path="M 0 ?f7 G ?f0 ?f2 ?f12 ?f13 ?f0 ?f2 ?f14 ?f15 ?f0 ?f2 ?f16 ?f17 ?f0 ?f2 ?f18 ?f19 Z N">
            <draw:equation draw:name="f0" draw:formula="logwidth/2"/>
            <draw:equation draw:name="f1" draw:formula="?f0 *cos(pi*(2700000)/10800000)"/>
            <draw:equation draw:name="f2" draw:formula="logheight/2"/>
            <draw:equation draw:name="f3" draw:formula="?f2 *sin(pi*(2700000)/10800000)"/>
            <draw:equation draw:name="f4" draw:formula="logwidth/2"/>
            <draw:equation draw:name="f5" draw:formula="?f4 +0-?f1 "/>
            <draw:equation draw:name="f6" draw:formula="?f4 +?f1 -0"/>
            <draw:equation draw:name="f7" draw:formula="logheight/2"/>
            <draw:equation draw:name="f8" draw:formula="?f7 +0-?f3 "/>
            <draw:equation draw:name="f9" draw:formula="?f7 +?f3 -0"/>
            <draw:equation draw:name="f10" draw:formula="logheight"/>
            <draw:equation draw:name="f11" draw:formula="logwidth"/>
            <draw:equation draw:name="f12" draw:formula="(10800000)/60000.0"/>
            <draw:equation draw:name="f13" draw:formula="(5400000)/60000.0"/>
            <draw:equation draw:name="f14" draw:formula="(16200000)/60000.0"/>
            <draw:equation draw:name="f15" draw:formula="(5400000)/60000.0"/>
            <draw:equation draw:name="f16" draw:formula="(0)/60000.0"/>
            <draw:equation draw:name="f17" draw:formula="(5400000)/60000.0"/>
            <draw:equation draw:name="f18" draw:formula="(5400000)/60000.0"/>
            <draw:equation draw:name="f19" draw:formula="(5400000)/60000.0"/>
          </draw:enhanced-geometry>
        </draw:custom-shape>
        <draw:frame draw:name="object 48" draw:style-name="gr1" draw:text-style-name="P1" draw:layer="layout" svg:width="1.67cm" svg:height="1.434cm" svg:x="17.117cm" svg:y="22.616cm">
          <draw:image xlink:href="Pictures/100002010000007E0000006C9128B0CD.png" xlink:type="simple" xlink:show="embed" xlink:actuate="onLoad">
            <text:p/>
          </draw:image>
        </draw:frame>
        <draw:frame draw:name="Рисунок 7" draw:style-name="gr1" draw:text-style-name="P1" draw:layer="layout" svg:width="2.394cm" svg:height="2.394cm" svg:x="17.092cm" svg:y="26.603cm">
          <draw:image xlink:href="Pictures/10000000000000D0000000D0E744C492.png" xlink:type="simple" xlink:show="embed" xlink:actuate="onLoad">
            <text:p/>
          </draw:image>
        </draw:frame>
        <draw:frame draw:name="Таблица 4" draw:style-name="standard" draw:layer="layout" svg:width="17.262cm" svg:height="15.214cm" svg:x="2.161cm" svg:y="5.327cm">
          <table:table>
            <table:table-column table:style-name="co1"/>
            <table:table-column table:style-name="co2"/>
            <table:table-column table:style-name="co3"/>
            <table:table-row table:style-name="ro1" table:default-cell-style-name="ce1">
              <table:table-cell>
                <text:p text:style-name="P12">
                  <text:span text:style-name="T23">Дата </text:span>
                </text:p>
              </table:table-cell>
              <table:table-cell>
                <text:p text:style-name="P12">
                  <text:span text:style-name="T23">Мероприятие</text:span>
                </text:p>
              </table:table-cell>
              <table:table-cell>
                <text:p text:style-name="P12">
                  <text:span text:style-name="T23">Время</text:span>
                </text:p>
                <text:p text:style-name="P12">
                  <text:span text:style-name="T23">начала</text:span>
                </text:p>
              </table:table-cell>
            </table:table-row>
            <table:table-row table:style-name="ro1" table:default-cell-style-name="ce2">
              <table:table-cell>
                <text:p text:style-name="P13">
                  <text:span text:style-name="T24">01.05</text:span>
                </text:p>
              </table:table-cell>
              <table:table-cell>
                <text:p text:style-name="P13">
                  <text:span text:style-name="T25">Торжественное мероприятие, посвященное празднованию 1 Мая</text:span>
                </text:p>
              </table:table-cell>
              <table:table-cell>
                <text:p text:style-name="P13">
                  <text:span text:style-name="T24">12:</text:span>
                  <text:span text:style-name="T26">00</text:span>
                </text:p>
              </table:table-cell>
            </table:table-row>
            <table:table-row table:style-name="ro1" table:default-cell-style-name="ce3">
              <table:table-cell>
                <text:p text:style-name="P13">
                  <text:span text:style-name="T24">06.05</text:span>
                </text:p>
              </table:table-cell>
              <table:table-cell table:style-name="ce4">
                <text:p text:style-name="P14">
                  <text:span text:style-name="T27">
                    Лекция по вопросам применения пенсионного 
                    <text:s/>
                    законодательства
                  </text:span>
                </text:p>
              </table:table-cell>
              <table:table-cell>
                <text:p text:style-name="P14">
                  <text:span text:style-name="T27">15:00</text:span>
                </text:p>
              </table:table-cell>
            </table:table-row>
            <table:table-row table:style-name="ro1" table:default-cell-style-name="ce2">
              <table:table-cell>
                <text:p text:style-name="P14">
                  <text:span text:style-name="T27">08.05</text:span>
                </text:p>
              </table:table-cell>
              <table:table-cell>
                <text:p text:style-name="P14">
                  <text:span text:style-name="T27">Торжественное мероприятие, посвященное празднованию 9 Мая </text:span>
                </text:p>
              </table:table-cell>
              <table:table-cell>
                <text:p text:style-name="P14">
                  <text:span text:style-name="T27">14:00</text:span>
                </text:p>
              </table:table-cell>
            </table:table-row>
            <table:table-row table:style-name="ro1" table:default-cell-style-name="ce3">
              <table:table-cell>
                <text:p text:style-name="P14">
                  <text:span text:style-name="T27">12.05</text:span>
                </text:p>
              </table:table-cell>
              <table:table-cell>
                <text:p text:style-name="P14">
                  <text:span text:style-name="T27">Лекция «Зарядка на каждый день: упражнения для тела и настроения»</text:span>
                </text:p>
              </table:table-cell>
              <table:table-cell>
                <text:p text:style-name="P14">
                  <text:span text:style-name="T27">15:00</text:span>
                </text:p>
              </table:table-cell>
            </table:table-row>
            <table:table-row table:style-name="ro1" table:default-cell-style-name="ce2">
              <table:table-cell>
                <text:p text:style-name="P14">
                  <text:span text:style-name="T27">18.05</text:span>
                </text:p>
              </table:table-cell>
              <table:table-cell table:style-name="ce5">
                <text:p text:style-name="P13">
                  <text:span text:style-name="T28">Просмотр фильма по материалам Русского географического общества</text:span>
                </text:p>
              </table:table-cell>
              <table:table-cell>
                <text:p text:style-name="P14">
                  <text:span text:style-name="T27">14:00</text:span>
                </text:p>
              </table:table-cell>
            </table:table-row>
            <table:table-row table:style-name="ro1" table:default-cell-style-name="ce3">
              <table:table-cell>
                <text:p text:style-name="P14">
                  <text:span text:style-name="T27">21.05</text:span>
                </text:p>
              </table:table-cell>
              <table:table-cell table:style-name="ce6">
                <text:p text:style-name="P13">
                  <text:span text:style-name="T28">Лекция «Откуда мы родом: пишем историю семьи вместе»</text:span>
                </text:p>
              </table:table-cell>
              <table:table-cell>
                <text:p text:style-name="P14">
                  <text:span text:style-name="T27">12:00</text:span>
                </text:p>
              </table:table-cell>
            </table:table-row>
            <table:table-row table:style-name="ro2" table:default-cell-style-name="ce2">
              <table:table-cell>
                <text:p text:style-name="P14">
                  <text:span text:style-name="T27">22.05</text:span>
                </text:p>
              </table:table-cell>
              <table:table-cell table:style-name="ce5">
                <text:p text:style-name="P13">
                  <text:span text:style-name="T28">Экскурсия в г. Березники корпоративный музей филиала Азот АО Уралхим</text:span>
                </text:p>
                <text:p text:style-name="P13">
                  <text:span text:style-name="T28"/>
                </text:p>
              </table:table-cell>
              <table:table-cell>
                <text:p text:style-name="P14">
                  <text:span text:style-name="T27">10:00</text:span>
                </text:p>
              </table:table-cell>
            </table:table-row>
          </table:table>
          <draw:image xlink:href="Pictures/TablePreview1.svm" xlink:type="simple" xlink:show="embed" xlink:actuate="onLoad"/>
        </draw:frame>
        <presentation:notes draw:style-name="dp2">
          <draw:page-thumbnail draw:style-name="gr9" draw:layer="layout" svg:width="14.848cm" svg:height="11.136cm" svg:x="3.075cm" svg:y="2.257cm" draw:page-number="1" presentation:class="page"/>
          <draw:frame presentation:style-name="pr2" draw:layer="layout" svg:width="16.799cm" svg:height="13.364cm" svg:x="2.1cm" svg:y="14.107cm" presentation:class="notes" presentation:placeholder="true">
            <draw:text-box/>
          </draw:frame>
        </presentation:notes>
      </draw:page>
      <presentation:settings presentation:mouse-visible="false"/>
    </office:presentation>
  </office:body>
</office:document-content>
</file>

<file path=meta.xml><?xml version="1.0" encoding="utf-8"?>
<office:document-meta xmlns:office="urn:oasis:names:tc:opendocument:xmlns:office:1.0" xmlns:xlink="http://www.w3.org/1999/xlink" xmlns:dc="http://purl.org/dc/elements/1.1/" xmlns:meta="urn:oasis:names:tc:opendocument:xmlns:meta:1.0" xmlns:presentation="urn:oasis:names:tc:opendocument:xmlns:presentation:1.0" xmlns:ooo="http://openoffice.org/2004/office" xmlns:smil="urn:oasis:names:tc:opendocument:xmlns:smil-compatible:1.0" xmlns:anim="urn:oasis:names:tc:opendocument:xmlns:animation:1.0" xmlns:grddl="http://www.w3.org/2003/g/data-view#" xmlns:officeooo="http://openoffice.org/2009/office" office:version="1.2">
  <office:meta>
    <dc:title>МЕРОПРИЯТИЯ НА ДЕКАБРЬ 2025</dc:title>
    <meta:initial-creator>Пользователь</meta:initial-creator>
    <meta:editing-cycles>68</meta:editing-cycles>
    <meta:creation-date>2025-11-06T11:20:25</meta:creation-date>
    <dc:date>2026-04-15T17:17:10.967000000</dc:date>
    <meta:editing-duration>PT1H49M59S</meta:editing-duration>
    <meta:generator>LibreOffice/4.3.4.1$Windows_x86 LibreOffice_project/bc356b2f991740509f321d70e4512a6a54c5f243</meta:generator>
    <meta:print-date>2026-02-17T09:36:10.106000000</meta:print-date>
    <meta:document-statistic meta:object-count="62"/>
    <meta:user-defined meta:name="AppVersion">12.0000</meta:user-defined>
    <meta:user-defined meta:name="Created" meta:value-type="date">2025-11-06T00:00:00</meta:user-defined>
    <meta:user-defined meta:name="Creator">Adobe InDesign 18.4 (Windows)</meta:user-defined>
    <meta:user-defined meta:name="HiddenSlides" meta:value-type="float">0</meta:user-defined>
    <meta:user-defined meta:name="HyperlinksChanged" meta:value-type="boolean">false</meta:user-defined>
    <meta:user-defined meta:name="LastSaved" meta:value-type="date">2025-11-06T00:00:00</meta:user-defined>
    <meta:user-defined meta:name="LinksUpToDate" meta:value-type="boolean">false</meta:user-defined>
    <meta:user-defined meta:name="MMClips" meta:value-type="float">0</meta:user-defined>
    <meta:user-defined meta:name="Notes" meta:value-type="float">0</meta:user-defined>
    <meta:user-defined meta:name="PresentationFormat" meta:value-type="string">Произвольный</meta:user-defined>
    <meta:user-defined meta:name="Producer" meta:value-type="string">Adobe PDF Library 17.0</meta:user-defined>
    <meta:user-defined meta:name="ScaleCrop" meta:value-type="boolean">false</meta:user-defined>
    <meta:user-defined meta:name="ShareDoc" meta:value-type="boolean">false</meta:user-defined>
    <meta:user-defined meta:name="Slides" meta:value-type="float">1</meta:user-defined>
  </office:meta>
</office:document-meta>
</file>

<file path=settings.xml><?xml version="1.0" encoding="utf-8"?>
<office:document-settings xmlns:office="urn:oasis:names:tc:opendocument:xmlns:office:1.0" xmlns:xlink="http://www.w3.org/1999/xlink" xmlns:presentation="urn:oasis:names:tc:opendocument:xmlns:presentation:1.0" xmlns:config="urn:oasis:names:tc:opendocument:xmlns:config:1.0" xmlns:ooo="http://openoffice.org/2004/office" xmlns:smil="urn:oasis:names:tc:opendocument:xmlns:smil-compatible:1.0" xmlns:anim="urn:oasis:names:tc:opendocument:xmlns:animation:1.0" xmlns:officeooo="http://openoffice.org/2009/office" office:version="1.2">
  <office:settings>
    <config:config-item-set config:name="ooo:view-settings">
      <config:config-item config:name="VisibleAreaTop" config:type="int">-441</config:config-item>
      <config:config-item config:name="VisibleAreaLeft" config:type="int">-15140</config:config-item>
      <config:config-item config:name="VisibleAreaWidth" config:type="int">51300</config:config-item>
      <config:config-item config:name="VisibleAreaHeight" config:type="int">30611</config:config-item>
      <config:config-item-map-indexed config:name="Views">
        <config:config-item-map-entry>
          <config:config-item config:name="ViewId" config:type="string">view1</config:config-item>
          <config:config-item config:name="GridIsVisible" config:type="boolean">false</config:config-item>
          <config:config-item config:name="GridIsFront" config:type="boolean">false</config:config-item>
          <config:config-item config:name="IsSnapToGrid" config:type="boolean">true</config:config-item>
          <config:config-item config:name="IsSnapToPageMargins" config:type="boolean">true</config:config-item>
          <config:config-item config:name="IsSnapToSnapLines" config:type="boolean">true</config:config-item>
          <config:config-item config:name="IsSnapToObjectFrame" config:type="boolean">true</config:config-item>
          <config:config-item config:name="IsSnapToObjectPoints" config:type="boolean">false</config:config-item>
          <config:config-item config:name="IsPlusHandlesAlwaysVisible" config:type="boolean">false</config:config-item>
          <config:config-item config:name="IsFrameDragSingles" config:type="boolean">true</config:config-item>
          <config:config-item config:name="EliminatePolyPointLimitAngle" config:type="int">1500</config:config-item>
          <config:config-item config:name="IsEliminatePolyPoints" config:type="boolean">false</config:config-item>
          <config:config-item config:name="VisibleLayers" config:type="base64Binary">//////////////////////////////////////////8=</config:config-item>
          <config:config-item config:name="PrintableLayers" config:type="base64Binary">//////////////////////////////////////////8=</config:config-item>
          <config:config-item config:name="LockedLayers" config:type="base64Binary"/>
          <config:config-item config:name="NoAttribs" config:type="boolean">false</config:config-item>
          <config:config-item config:name="NoColors" config:type="boolean">true</config:config-item>
          <config:config-item config:name="RulerIsVisible" config:type="boolean">false</config:config-item>
          <config:config-item config:name="PageKind" config:type="short">0</config:config-item>
          <config:config-item config:name="SelectedPage" config:type="short">0</config:config-item>
          <config:config-item config:name="IsLayerMode" config:type="boolean">false</config:config-item>
          <config:config-item config:name="IsDoubleClickTextEdit" config:type="boolean">true</config:config-item>
          <config:config-item config:name="IsClickChangeRotation" config:type="boolean">true</config:config-item>
          <config:config-item config:name="SlidesPerRow" config:type="short">4</config:config-item>
          <config:config-item config:name="EditModeStandard" config:type="int">0</config:config-item>
          <config:config-item config:name="EditModeNotes" config:type="int">0</config:config-item>
          <config:config-item config:name="EditModeHandout" config:type="int">1</config:config-item>
          <config:config-item config:name="VisibleAreaTop" config:type="int">-441</config:config-item>
          <config:config-item config:name="VisibleAreaLeft" config:type="int">-15140</config:config-item>
          <config:config-item config:name="VisibleAreaWidth" config:type="int">51301</config:config-item>
          <config:config-item config:name="VisibleAreaHeight" config:type="int">30612</config:config-item>
          <config:config-item config:name="GridCoarseWidth" config:type="int">2000</config:config-item>
          <config:config-item config:name="GridCoarseHeight" config:type="int">2000</config:config-item>
          <config:config-item config:name="GridFineWidth" config:type="int">200</config:config-item>
          <config:config-item config:name="GridFineHeight" config:type="int">200</config:config-item>
          <config:config-item config:name="GridSnapWidthXNumerator" config:type="int">200</config:config-item>
          <config:config-item config:name="GridSnapWidthXDenominator" config:type="int">1</config:config-item>
          <config:config-item config:name="GridSnapWidthYNumerator" config:type="int">200</config:config-item>
          <config:config-item config:name="GridSnapWidthYDenominator" config:type="int">1</config:config-item>
          <config:config-item config:name="IsAngleSnapEnabled" config:type="boolean">false</config:config-item>
          <config:config-item config:name="SnapAngle" config:type="int">1500</config:config-item>
          <config:config-item config:name="ZoomOnPage" config:type="boolean">true</config:config-item>
        </config:config-item-map-entry>
      </config:config-item-map-indexed>
    </config:config-item-set>
    <config:config-item-set config:name="ooo:configuration-settings">
      <config:config-item config:name="ApplyUserData" config:type="boolean">true</config:config-item>
      <config:config-item config:name="BitmapTableURL" config:type="string">$(user)/config/standard.sob</config:config-item>
      <config:config-item config:name="CharacterCompressionType" config:type="short">0</config:config-item>
      <config:config-item config:name="ColorTableURL" config:type="string">$(user)/config/standard.soc</config:config-item>
      <config:config-item config:name="DashTableURL" config:type="string">$(user)/config/standard.sod</config:config-item>
      <config:config-item config:name="DefaultTabStop" config:type="int">1250</config:config-item>
      <config:config-item config:name="EmbedFonts" config:type="boolean">false</config:config-item>
      <config:config-item-map-indexed config:name="ForbiddenCharacters">
        <config:config-item-map-entry>
          <config:config-item config:name="Language" config:type="string">ru</config:config-item>
          <config:config-item config:name="Country" config:type="string">RU</config:config-item>
          <config:config-item config:name="Variant" config:type="string"/>
          <config:config-item config:name="BeginLine" config:type="string"/>
          <config:config-item config:name="EndLine" config:type="string"/>
        </config:config-item-map-entry>
      </config:config-item-map-indexed>
      <config:config-item config:name="GradientTableURL" config:type="string">$(user)/config/standard.sog</config:config-item>
      <config:config-item config:name="HandoutsHorizontal" config:type="boolean">true</config:config-item>
      <config:config-item config:name="HatchTableURL" config:type="string">$(user)/config/standard.soh</config:config-item>
      <config:config-item config:name="IsKernAsianPunctuation" config:type="boolean">false</config:config-item>
      <config:config-item config:name="IsPrintBooklet" config:type="boolean">false</config:config-item>
      <config:config-item config:name="IsPrintBookletBack" config:type="boolean">true</config:config-item>
      <config:config-item config:name="IsPrintBookletFront" config:type="boolean">true</config:config-item>
      <config:config-item config:name="IsPrintDate" config:type="boolean">false</config:config-item>
      <config:config-item config:name="IsPrintDrawing" config:type="boolean">true</config:config-item>
      <config:config-item config:name="IsPrintFitPage" config:type="boolean">false</config:config-item>
      <config:config-item config:name="IsPrintHandout" config:type="boolean">false</config:config-item>
      <config:config-item config:name="IsPrintHiddenPages" config:type="boolean">true</config:config-item>
      <config:config-item config:name="IsPrintNotes" config:type="boolean">false</config:config-item>
      <config:config-item config:name="IsPrintOutline" config:type="boolean">false</config:config-item>
      <config:config-item config:name="IsPrintPageName" config:type="boolean">false</config:config-item>
      <config:config-item config:name="IsPrintTilePage" config:type="boolean">false</config:config-item>
      <config:config-item config:name="IsPrintTime" config:type="boolean">false</config:config-item>
      <config:config-item config:name="LineEndTableURL" config:type="string">$(user)/config/standard.soe</config:config-item>
      <config:config-item config:name="LoadReadonly" config:type="boolean">false</config:config-item>
      <config:config-item config:name="PageNumberFormat" config:type="int">4</config:config-item>
      <config:config-item config:name="ParagraphSummation" config:type="boolean">true</config:config-item>
      <config:config-item config:name="PrintQuality" config:type="int">0</config:config-item>
      <config:config-item config:name="PrinterIndependentLayout" config:type="string">low-resolution</config:config-item>
      <config:config-item config:name="PrinterName" config:type="string">Samsung ML-371x Series (USB001)</config:config-item>
      <config:config-item config:name="PrinterSetup" config:type="base64Binary">KCD+/1NhbXN1bmcgTUwtMzcxeCBTZXJpZXMgKFVTQjAwMSkAAAAAAAAAAAAAAAAAAAAAAAAAAAAAAAAAAAAAAAAAAAAAAAAAAAAAAAAAAAAAAAAAAAAAAAAAAAAAAAAAAAAAAAAAAAAAAAAAAAAAAAAAAAAAAAAAAAAAAAAAAAAAAAAAU2Ftc3VuZyBVbml2ZXJzYWwgUHJpbnQgRHJpdmVyIAAWAAEATh8AAAAAAAAEAAhSAAAEdAAAM1ROVwYAUwBhAG0AcwB1AG4AZwAgAE0ATAAtADMANwAxAHgAIABTAGUAcgBpAGUAcwAgACgAVQBTAEIAMAAwADEAAAAAAAEEAATcAGweH9eBAQEACQCaCzQIZAABAAcAWAIAAAEAAAADAAEAQQA0AAAAAAAAAAAAAAAAAAAAAAAAAAAAAAAAAAAAAAAAAAAAAAAAAAAAAAAAAAAAAAAAAAAAAAAAAAAAAAAAAAAAAAAAAAAAAAAAAAAAAAAAAAAAAAABAAAAAgAAAAAAAAAAAAAAAAAAAAAAAAAAAAAAAAAAAFNFQ0QAAAAAAAAAAAAAAAAAAAAAAAAAAAAAAAAAAAAAAAAAAAAAAAAAAAAAAAAAAAAAAAAAAAAAAAAAAAAAAAAAAAAAAAAAAAAAAAAAAAAAAAAAAAAAAAAAAAAAAAABAAAAAAAAAAAAAAAAAAEAAAAAAA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J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AAAAAAAAAAAAAAAAAAAAAAAAAAAAAAAAAAAAAAAAAAAAAAAAAAAAAAAAAAAAAAAAAAAAAAAAAAAAAAAAAAAAAAAAAAAAAAAAAAAAAAAAAAAAAAAAAwAAAAAAAAAAAAAAAAAAAAAAAAAAAAAAAAAAAAAAAAAAAAAAAAAAAAAAAAAAAAAAAAAAAAAAAAAAAAAAAAAAAAAAAAAAAAAAAAAAAAAAAAAAAAAAAAAAAAAAAAAAAAAAAAAAAAAAAAAAAAAAAAAAAAAAAAAAAAAAAAAAAAAAAAAAAAAAAAAAAAAAAAAAAAAAAAAAAAAAAAAAAAAAAAAAAAAAAAAAAHgALQAAAEEAcgBpAGEAbAAAAAAAAAAAAAAAAAAAAAAAAAAAAAAAAAAAAAAAAAAAAAAAAAAAAAAAAAAAAAAAAAAAAAAAAAAAAAAAAAAAAAEAAAAAAICAgAAAAJA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BgAAAAAAAAAAAAAAAAAAAAAAAAAAAAAAAAAAAAAAAAAAAAAAAAAAAAAAAABVAG4AdABpAHQAbABlAGQAAAAAAAAAAAAAAAAAAAAAAAAAAAAAAAAAAAAAAAAAAAAAAAAAAAAAAAAAAAAAAAAAAAAAAAAAAAAAAAAAAAAAAAAAAAAAAAAAAAAAAAAAAAAAAAAAAAAAAAAAAAAAAAAAAAAAAAAAAAAAAAAAAAAAAAAAAAAAAAAAAAAAAAAAAAAwADoAMAA6ADAAOgAwADoAMAAAAAAAAAAAAAAAAAAAAAAAAAAAAAAAAAAAAAAAAQAAAAAAAABkAAAAAAAAAAAAAAAAAAAAAAABAAAAAAAAAAAAAAAAAAAAAAAAAAAAAAAAAAAAAAAAAAAAAAAAAAAAAAAAAAAAAAAAAAAAAAAAAAAAAAAAAAAAAABYAgAAMgAyADIAMgAyADIAMgAyADIAAAAAAAAAAAAAAAAAAAAAAAAAAAAAAAAAAAAAAAAAAAAAAAAAAAAAAAAAAAAAAAQAAAAAAAAAAAAAAAAAAAAAAAAAAAAAAAAAAAAAAAAAAAAAAAAAAAAAAAAAAAAAAAAAAAAAAAAAAAAAAAAAAAAAAAAAAAAAAAAAAAAAAAAAAAAAAAAAAAAAAAAAAAAAAAAAAAAAAAAAAAAAAAAAAAAAAAAAAAAAAAAAAAAAAAAAAAAAAAAAAAAAAAAAAAAAAAAAAAAAAAAAAAAAAAAAAABBADQAAAAAAAAAAAAAAAAAAAAAAAAAAAAAAAAAAAAAAAAAAAAAAAAAAAAAAAAAAAAAAAAAAAAAAAAAAAAA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PAAAAAAAAAAABZABkAAEAZAAAZAAAZAAAZAAAAAACAAAAAAAAAAAAAAAAAAAAAAAAAQAAAAABAAAAAAAAAAABAQABAAAAAAAAAAABAAAAAAAAAAAAAAAAAAAAAAAAAAAAAAAAAAAAAAAAAAAAAAAAAAAAAAABAQEAAAAAAAAAAQEBAAAAAAAAAAAAAAAAAAAAAAAAAAAAAAAAAAAAAAAAAAAAAAAAAAAAAAAAAAAAAAAAAAAAAAAAAAAAAAAAAAAAAAAAAAAAAAAAAAADAAAAAAAAAAAAAAAAAAAAAAAAAAAAAAAAAAAAAAAAAAAAAAAAAAAAAAAAAAEAAAAAAAAAAAAAAAAABwAAAAkAAAcAAAAJAAAHAAAACQAAAAAHADQImgs0CJoLAAAAAAAAAAAAAAAFBgQANAiaCwEAAgAAADQImguGIrYlAA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BIAQ09NUEFUX0RVUExFWF9NT0RFCgBEVVBMRVhfT0ZG</config:config-item>
      <config:config-item config:name="SaveVersionOnClose" config:type="boolean">false</config:config-item>
      <config:config-item config:name="SlidesPerHandout" config:type="short">6</config:config-item>
      <config:config-item config:name="UpdateFromTemplate" config:type="boolean">true</config:config-item>
    </config:config-item-set>
  </office:settings>
</office:document-settings>
</file>

<file path=styles.xml><?xml version="1.0" encoding="utf-8"?>
<office:document-styles xmlns:office="urn:oasis:names:tc:opendocument:xmlns:office:1.0" xmlns:style="urn:oasis:names:tc:opendocument:xmlns:style:1.0" xmlns:text="urn:oasis:names:tc:opendocument:xmlns:text:1.0" xmlns:table="urn:oasis:names:tc:opendocument:xmlns:table:1.0" xmlns:draw="urn:oasis:names:tc:opendocument:xmlns:drawing:1.0" xmlns:fo="urn:oasis:names:tc:opendocument:xmlns:xsl-fo-compatible:1.0" xmlns:xlink="http://www.w3.org/1999/xlink" xmlns:dc="http://purl.org/dc/elements/1.1/" xmlns:meta="urn:oasis:names:tc:opendocument:xmlns:meta:1.0" xmlns:number="urn:oasis:names:tc:opendocument:xmlns:datastyle:1.0" xmlns:presentation="urn:oasis:names:tc:opendocument:xmlns:presentation:1.0" xmlns:svg="urn:oasis:names:tc:opendocument:xmlns:svg-compatible:1.0" xmlns:chart="urn:oasis:names:tc:opendocument:xmlns:chart:1.0" xmlns:dr3d="urn:oasis:names:tc:opendocument:xmlns:dr3d:1.0" xmlns:math="http://www.w3.org/1998/Math/MathML" xmlns:form="urn:oasis:names:tc:opendocument:xmlns:form:1.0" xmlns:script="urn:oasis:names:tc:opendocument:xmlns:script:1.0" xmlns:ooo="http://openoffice.org/2004/office" xmlns:ooow="http://openoffice.org/2004/writer" xmlns:oooc="http://openoffice.org/2004/calc" xmlns:dom="http://www.w3.org/2001/xml-events" xmlns:smil="urn:oasis:names:tc:opendocument:xmlns:smil-compatible:1.0" xmlns:anim="urn:oasis:names:tc:opendocument:xmlns:animation:1.0" xmlns:rpt="http://openoffice.org/2005/report" xmlns:of="urn:oasis:names:tc:opendocument:xmlns:of:1.2" xmlns:xhtml="http://www.w3.org/1999/xhtml" xmlns:grddl="http://www.w3.org/2003/g/data-view#" xmlns:officeooo="http://openoffice.org/2009/office" xmlns:tableooo="http://openoffice.org/2009/table" xmlns:drawooo="http://openoffice.org/2010/draw" xmlns:calcext="urn:org:documentfoundation:names:experimental:calc:xmlns:calcext:1.0" xmlns:loext="urn:org:documentfoundation:names:experimental:office:xmlns:loext:1.0" xmlns:css3t="http://www.w3.org/TR/css3-text/" office:version="1.2">
  <office:font-face-decls>
    <style:font-face style:name="Calibri2" svg:font-family="Calibri"/>
    <style:font-face style:name="Calibri Light1" svg:font-family="'Calibri Light'"/>
    <style:font-face style:name="Calibri1" svg:font-family="Calibri" style:font-pitch="variable"/>
    <style:font-face style:name="Calibri Light" svg:font-family="'Calibri Light'" style:font-pitch="variable"/>
    <style:font-face style:name="Liberation Sans1" svg:font-family="'Liberation Sans'" style:font-pitch="variable"/>
    <style:font-face style:name="Mangal1" svg:font-family="Mangal" style:font-pitch="variable"/>
    <style:font-face style:name="Calibri" svg:font-family="Calibri" style:font-family-generic="roman" style:font-pitch="variable"/>
    <style:font-face style:name="Liberation Sans" svg:font-family="'Liberation Sans'" style:font-family-generic="roman" style:font-pitch="variable"/>
    <style:font-face style:name="Liberation Serif" svg:font-family="'Liberation Serif'" style:font-family-generic="roman" style:font-pitch="variable"/>
    <style:font-face style:name="Calibri3" svg:font-family="Calibri" style:font-family-generic="swiss" style:font-pitch="variable"/>
    <style:font-face style:name="Liberation Serif1" svg:font-family="'Liberation Serif'" style:font-family-generic="swiss" style:font-pitch="variable"/>
    <style:font-face style:name="Mangal" svg:font-family="Mangal" style:font-family-generic="system" style:font-pitch="variable"/>
    <style:font-face style:name="Microsoft YaHei" svg:font-family="'Microsoft YaHei'" style:font-family-generic="system" style:font-pitch="variable"/>
    <style:font-face style:name="Segoe UI" svg:font-family="'Segoe UI'" style:font-family-generic="system" style:font-pitch="variable"/>
    <style:font-face style:name="Tahoma" svg:font-family="Tahoma" style:font-family-generic="system" style:font-pitch="variable"/>
  </office:font-face-decls>
  <office:styles>
    <draw:marker draw:name="Arrow" svg:viewBox="0 0 20 30" svg:d="M10 0l-10 30h20z"/>
    <style:default-style style:family="graphic">
      <style:graphic-properties svg:stroke-color="#3465a4" draw:fill-color="#729fcf" fo:wrap-option="no-wrap"/>
      <style:paragraph-properties style:text-autospace="ideograph-alpha" style:punctuation-wrap="simple" style:line-break="strict" style:writing-mode="lr-tb" style:font-independent-line-spacing="false">
        <style:tab-stops/>
      </style:paragraph-properties>
      <style:text-properties style:use-window-font-color="true" style:font-name="Liberation Serif" fo:font-size="24pt" fo:language="ru" fo:country="RU" style:font-name-asian="Segoe UI" style:font-size-asian="24pt" style:language-asian="zh" style:country-asian="CN" style:font-name-complex="Tahoma" style:font-size-complex="24pt" style:language-complex="hi" style:country-complex="IN"/>
    </style:default-style>
    <style:style style:name="standard" style:family="graphic">
      <style:graphic-properties draw:stroke="solid" svg:stroke-width="0cm" svg:stroke-color="#3465a4" draw:marker-start-width="0.2cm" draw:marker-start-center="false" draw:marker-end-width="0.2cm" draw:marker-end-center="false" draw:fill="solid" draw:fill-color="#729fcf" draw:textarea-horizontal-align="justify" fo:padding-top="0.125cm" fo:padding-bottom="0.125cm" fo:padding-left="0.25cm" fo:padding-right="0.25cm" draw:shadow="hidden" draw:shadow-offset-x="0.2cm" draw:shadow-offset-y="0.2cm" draw:shadow-color="#808080">
        <text:list-style style:name="standard">
          <text:list-level-style-bullet text:level="1" text:bullet-char="●">
            <style:list-level-properties text:min-label-width="0.6cm"/>
            <style:text-properties fo:font-family="StarSymbol" style:use-window-font-color="true" fo:font-size="45%"/>
          </text:list-level-style-bullet>
          <text:list-level-style-bullet text:level="2" text:bullet-char="●">
            <style:list-level-properties text:space-before="0.6cm" text:min-label-width="0.6cm"/>
            <style:text-properties fo:font-family="StarSymbol" style:use-window-font-color="true" fo:font-size="45%"/>
          </text:list-level-style-bullet>
          <text:list-level-style-bullet text:level="3" text:bullet-char="●">
            <style:list-level-properties text:space-before="1.2cm" text:min-label-width="0.6cm"/>
            <style:text-properties fo:font-family="StarSymbol" style:use-window-font-color="true" fo:font-size="45%"/>
          </text:list-level-style-bullet>
          <text:list-level-style-bullet text:level="4" text:bullet-char="●">
            <style:list-level-properties text:space-before="1.8cm" text:min-label-width="0.6cm"/>
            <style:text-properties fo:font-family="StarSymbol" style:use-window-font-color="true" fo:font-size="45%"/>
          </text:list-level-style-bullet>
          <text:list-level-style-bullet text:level="5" text:bullet-char="●">
            <style:list-level-properties text:space-before="2.4cm" text:min-label-width="0.6cm"/>
            <style:text-properties fo:font-family="StarSymbol" style:use-window-font-color="true" fo:font-size="45%"/>
          </text:list-level-style-bullet>
          <text:list-level-style-bullet text:level="6" text:bullet-char="●">
            <style:list-level-properties text:space-before="3cm" text:min-label-width="0.6cm"/>
            <style:text-properties fo:font-family="StarSymbol" style:use-window-font-color="true" fo:font-size="45%"/>
          </text:list-level-style-bullet>
          <text:list-level-style-bullet text:level="7" text:bullet-char="●">
            <style:list-level-properties text:space-before="3.6cm" text:min-label-width="0.6cm"/>
            <style:text-properties fo:font-family="StarSymbol" style:use-window-font-color="true" fo:font-size="45%"/>
          </text:list-level-style-bullet>
          <text:list-level-style-bullet text:level="8" text:bullet-char="●">
            <style:list-level-properties text:space-before="4.2cm" text:min-label-width="0.6cm"/>
            <style:text-properties fo:font-family="StarSymbol" style:use-window-font-color="true" fo:font-size="45%"/>
          </text:list-level-style-bullet>
          <text:list-level-style-bullet text:level="9" text:bullet-char="●">
            <style:list-level-properties text:space-before="4.8cm" text:min-label-width="0.6cm"/>
            <style:text-properties fo:font-family="StarSymbol" style:use-window-font-color="true" fo:font-size="45%"/>
          </text:list-level-style-bullet>
          <text:list-level-style-bullet text:level="10" text:bullet-char="●">
            <style:list-level-properties text:space-before="5.4cm" text:min-label-width="0.6cm"/>
            <style:text-properties fo:font-family="StarSymbol" style:use-window-font-color="true" fo:font-size="45%"/>
          </text:list-level-style-bullet>
        </text:list-style>
      </style:graphic-properties>
      <style:paragraph-properties fo:margin-left="0cm" fo:margin-right="0cm" fo:margin-top="0cm" fo:margin-bottom="0cm" fo:line-height="100%" fo:text-indent="0cm"/>
      <style:text-properties fo:font-variant="normal" fo:text-transform="none" style:use-window-font-color="true" style:text-outline="false" style:text-line-through-style="none" style:text-line-through-type="none" style:font-name="Liberation Sans" fo:font-family="'Liberation Sans'" style:font-family-generic="roman" style:font-pitch="variable" fo:font-size="18pt" fo:font-style="normal" fo:text-shadow="none" style:text-underline-style="none" fo:font-weight="normal" style:letter-kerning="true" style:font-name-asian="Microsoft YaHei" style:font-family-asian="'Microsoft YaHei'" style:font-family-generic-asian="system" style:font-pitch-asian="variable" style:font-size-asian="18pt" style:font-style-asian="normal" style:font-weight-asian="normal" style:font-name-complex="Mangal" style:font-family-complex="Mangal" style:font-family-generic-complex="system" style:font-pitch-complex="variable" style:font-size-complex="18pt" style:font-style-complex="normal" style:font-weight-complex="normal" style:text-emphasize="none" style:font-relief="none" style:text-overline-style="none" style:text-overline-color="font-color"/>
    </style:style>
    <style:style style:name="objectwitharrow" style:family="graphic" style:parent-style-name="standard">
      <style:graphic-properties draw:stroke="solid" svg:stroke-width="0.15cm" svg:stroke-color="#000000" draw:marker-start="Arrow" draw:marker-start-width="0.7cm" draw:marker-start-center="true" draw:marker-end-width="0.3cm"/>
    </style:style>
    <style:style style:name="objectwithshadow" style:family="graphic" style:parent-style-name="standard">
      <style:graphic-properties draw:shadow="visible" draw:shadow-offset-x="0.2cm" draw:shadow-offset-y="0.2cm" draw:shadow-color="#808080"/>
    </style:style>
    <style:style style:name="objectwithoutfill" style:family="graphic" style:parent-style-name="standard">
      <style:graphic-properties svg:stroke-color="#000000" draw:fill="none"/>
    </style:style>
    <style:style style:name="Объект_20_без_20_заливки_20_и_20_линий" style:display-name="Объект без заливки и линий" style:family="graphic" style:parent-style-name="standard">
      <style:graphic-properties draw:stroke="none" draw:fill="none"/>
    </style:style>
    <style:style style:name="text" style:family="graphic" style:parent-style-name="standard">
      <style:graphic-properties draw:stroke="none" draw:fill="none"/>
    </style:style>
    <style:style style:name="textbody" style:family="graphic" style:parent-style-name="standard">
      <style:graphic-properties draw:stroke="none" draw:fill="none"/>
      <style:text-properties fo:font-size="16pt"/>
    </style:style>
    <style:style style:name="textbodyjustfied" style:family="graphic" style:parent-style-name="standard">
      <style:graphic-properties draw:stroke="none" draw:fill="none"/>
      <style:paragraph-properties fo:text-align="justify"/>
    </style:style>
    <style:style style:name="textbodyindent" style:family="graphic" style:parent-style-name="standard">
      <style:graphic-properties draw:stroke="none" draw:fill="none"/>
      <style:paragraph-properties fo:margin-left="0cm" fo:margin-right="0cm" fo:text-indent="0.6cm"/>
    </style:style>
    <style:style style:name="title" style:family="graphic" style:parent-style-name="standard">
      <style:graphic-properties draw:stroke="none" draw:fill="none"/>
      <style:text-properties fo:font-size="44pt"/>
    </style:style>
    <style:style style:name="title1" style:family="graphic" style:parent-style-name="standard">
      <style:graphic-properties draw:stroke="none" draw:fill="solid" draw:fill-color="#008080" draw:shadow="visible" draw:shadow-offset-x="0.2cm" draw:shadow-offset-y="0.2cm" draw:shadow-color="#808080"/>
      <style:paragraph-properties fo:text-align="center"/>
      <style:text-properties fo:font-size="24pt"/>
    </style:style>
    <style:style style:name="title2" style:family="graphic" style:parent-style-name="standard">
      <style:graphic-properties svg:stroke-width="0.05cm" draw:fill-color="#ffcc99" draw:shadow="visible" draw:shadow-offset-x="0.2cm" draw:shadow-offset-y="0.2cm" draw:shadow-color="#808080"/>
      <style:paragraph-properties fo:margin-left="0cm" fo:margin-right="0.2cm" fo:margin-top="0.1cm" fo:margin-bottom="0.1cm" fo:text-align="center" fo:text-indent="0cm"/>
      <style:text-properties fo:font-size="36pt"/>
    </style:style>
    <style:style style:name="headline" style:family="graphic" style:parent-style-name="standard">
      <style:graphic-properties draw:stroke="none" draw:fill="none"/>
      <style:paragraph-properties fo:margin-top="0.42cm" fo:margin-bottom="0.21cm"/>
      <style:text-properties fo:font-size="24pt"/>
    </style:style>
    <style:style style:name="headline1" style:family="graphic" style:parent-style-name="standard">
      <style:graphic-properties draw:stroke="none" draw:fill="none"/>
      <style:paragraph-properties fo:margin-top="0.42cm" fo:margin-bottom="0.21cm"/>
      <style:text-properties fo:font-size="18pt" fo:font-weight="bold"/>
    </style:style>
    <style:style style:name="headline2" style:family="graphic" style:parent-style-name="standard">
      <style:graphic-properties draw:stroke="none" draw:fill="none"/>
      <style:paragraph-properties fo:margin-top="0.42cm" fo:margin-bottom="0.21cm"/>
      <style:text-properties fo:font-size="14pt" fo:font-style="italic" fo:font-weight="bold"/>
    </style:style>
    <style:style style:name="measure" style:family="graphic" style:parent-style-name="standard">
      <style:graphic-properties draw:stroke="solid" svg:stroke-color="#000000" draw:marker-start="Arrow" draw:marker-start-width="0.2cm" draw:marker-end="Arrow" draw:marker-end-width="0.2cm" draw:fill="none" draw:show-unit="true"/>
      <style:text-properties fo:font-size="12pt"/>
    </style:style>
    <style:style style:name="Title_20_and_20_Content-background" style:display-name="Title and Content-background" style:family="presentation">
      <style:graphic-properties draw:stroke="none" draw:fill="solid" draw:fill-color="#ffffff"/>
      <style:text-properties style:letter-kerning="true"/>
    </style:style>
    <style:style style:name="Title_20_and_20_Content-backgroundobjects" style:display-name="Title and Content-backgroundobjects" style:family="presentation">
      <style:graphic-properties draw:textarea-horizontal-align="justify" draw:shadow="hidden" draw:shadow-offset-x="0.2cm" draw:shadow-offset-y="0.2cm" draw:shadow-color="#808080"/>
      <style:text-properties style:letter-kerning="true"/>
    </style:style>
    <style:style style:name="Title_20_and_20_Content-notes" style:display-name="Title and Content-notes" style:family="presentation">
      <style:graphic-properties draw:stroke="none" draw:fill="none"/>
      <style:paragraph-properties fo:margin-left="0.6cm" fo:margin-right="0cm" fo:text-indent="-0.6cm"/>
      <style:text-properties fo:font-variant="normal" fo:text-transform="none" style:use-window-font-color="true" style:text-outline="false" style:text-line-through-style="none" style:text-line-through-type="none" style:font-name="Liberation Sans" fo:font-family="'Liberation Sans'" style:font-family-generic="roman" style:font-pitch="variable" fo:font-size="20pt" fo:font-style="normal" fo:text-shadow="none" style:text-underline-style="none" fo:font-weight="normal" style:letter-kerning="true" style:font-name-asian="Microsoft YaHei" style:font-family-asian="'Microsoft YaHei'" style:font-family-generic-asian="system" style:font-pitch-asian="variable" style:font-size-asian="20pt" style:font-style-asian="normal" style:font-weight-asian="normal" style:font-name-complex="Mangal" style:font-family-complex="Mangal" style:font-family-generic-complex="system" style:font-pitch-complex="variable" style:font-size-complex="20pt" style:font-style-complex="normal" style:font-weight-complex="normal" style:text-emphasize="none" style:font-relief="none" style:text-overline-style="none" style:text-overline-color="font-color"/>
    </style:style>
    <style:style style:name="Title_20_and_20_Content-outline1" style:display-name="Title and Content-outline1" style:family="presentation">
      <style:graphic-properties draw:stroke="none" draw:fill="none" draw:auto-grow-height="false" draw:fit-to-size="shrink-to-fit">
        <text:list-style style:name="Title_20_and_20_Content-outline1" style:display-name="Title and Content-outline1">
          <text:list-level-style-bullet text:level="1" text:bullet-char="●">
            <style:list-level-properties text:space-before="0.3cm" text:min-label-width="0.9cm"/>
            <style:text-properties fo:font-family="StarSymbol" style:use-window-font-color="true" fo:font-size="45%"/>
          </text:list-level-style-bullet>
          <text:list-level-style-bullet text:level="2" text:bullet-char="–">
            <style:list-level-properties text:space-before="1.5cm" text:min-label-width="0.9cm"/>
            <style:text-properties fo:font-family="StarSymbol" style:use-window-font-color="true" fo:font-size="75%"/>
          </text:list-level-style-bullet>
          <text:list-level-style-bullet text:level="3" text:bullet-char="●">
            <style:list-level-properties text:space-before="2.8cm" text:min-label-width="0.8cm"/>
            <style:text-properties fo:font-family="StarSymbol" style:use-window-font-color="true" fo:font-size="45%"/>
          </text:list-level-style-bullet>
          <text:list-level-style-bullet text:level="4" text:bullet-char="–">
            <style:list-level-properties text:space-before="4.2cm" text:min-label-width="0.6cm"/>
            <style:text-properties fo:font-family="StarSymbol" style:use-window-font-color="true" fo:font-size="75%"/>
          </text:list-level-style-bullet>
          <text:list-level-style-bullet text:level="5" text:bullet-char="●">
            <style:list-level-properties text:space-before="5.4cm" text:min-label-width="0.6cm"/>
            <style:text-properties fo:font-family="StarSymbol" style:use-window-font-color="true" fo:font-size="45%"/>
          </text:list-level-style-bullet>
          <text:list-level-style-bullet text:level="6" text:bullet-char="●">
            <style:list-level-properties text:space-before="6.6cm" text:min-label-width="0.6cm"/>
            <style:text-properties fo:font-family="StarSymbol" style:use-window-font-color="true" fo:font-size="45%"/>
          </text:list-level-style-bullet>
          <text:list-level-style-bullet text:level="7" text:bullet-char="●">
            <style:list-level-properties text:space-before="7.8cm" text:min-label-width="0.6cm"/>
            <style:text-properties fo:font-family="StarSymbol" style:use-window-font-color="true" fo:font-size="45%"/>
          </text:list-level-style-bullet>
          <text:list-level-style-bullet text:level="8" text:bullet-char="●">
            <style:list-level-properties text:space-before="9cm" text:min-label-width="0.6cm"/>
            <style:text-properties fo:font-family="StarSymbol" style:use-window-font-color="true" fo:font-size="45%"/>
          </text:list-level-style-bullet>
          <text:list-level-style-bullet text:level="9" text:bullet-char="●">
            <style:list-level-properties text:space-before="10.2cm" text:min-label-width="0.6cm"/>
            <style:text-properties fo:font-family="StarSymbol" style:use-window-font-color="true" fo:font-size="45%"/>
          </text:list-level-style-bullet>
          <text:list-level-style-bullet text:level="10" text:bullet-char="●">
            <style:list-level-properties text:space-before="11.4cm" text:min-label-width="0.6cm"/>
            <style:text-properties fo:font-family="StarSymbol" style:use-window-font-color="true" fo:font-size="45%"/>
          </text:list-level-style-bullet>
        </text:list-style>
      </style:graphic-properties>
      <style:paragraph-properties fo:margin-top="0cm" fo:margin-bottom="0.5cm" fo:line-height="100%" fo:text-align="start"/>
      <style:text-properties fo:font-variant="normal" fo:text-transform="none" style:use-window-font-color="true" style:text-outline="false" style:text-line-through-style="none" style:text-line-through-type="none" style:text-position="0% 100%" style:font-name="Calibri2" fo:font-family="Calibri" fo:font-size="18pt" fo:letter-spacing="normal" fo:font-style="normal" fo:text-shadow="none" style:text-underline-style="none" fo:font-weight="normal" style:letter-kerning="true" style:font-name-asian="Microsoft YaHei" style:font-family-asian="'Microsoft YaHei'" style:font-family-generic-asian="system" style:font-pitch-asian="variable" style:font-size-asian="18pt" style:font-style-asian="normal" style:font-weight-asian="normal" style:font-name-complex="Mangal" style:font-family-complex="Mangal" style:font-family-generic-complex="system" style:font-pitch-complex="variable" style:font-size-complex="18pt" style:font-style-complex="normal" style:font-weight-complex="normal" style:text-emphasize="none" style:font-relief="none" style:text-overline-style="none" style:text-overline-color="font-color"/>
    </style:style>
    <style:style style:name="Title_20_and_20_Content-outline2" style:display-name="Title and Content-outline2" style:family="presentation" style:parent-style-name="Title_20_and_20_Content-outline1">
      <style:paragraph-properties fo:margin-top="0cm" fo:margin-bottom="0.4cm" fo:line-height="100%" fo:text-align="start"/>
      <style:text-properties fo:font-variant="normal" fo:text-transform="none" style:text-line-through-style="none" style:text-line-through-type="none" style:text-position="0% 100%" style:font-name="Calibri2" fo:font-family="Calibri" fo:font-size="18pt" fo:letter-spacing="normal" fo:font-style="normal" style:text-underline-style="none" fo:font-weight="normal" style:font-size-asian="18pt" style:font-style-asian="normal" style:font-weight-asian="normal" style:font-size-complex="18pt" style:font-style-complex="normal" style:font-weight-complex="normal"/>
    </style:style>
    <style:style style:name="Title_20_and_20_Content-outline3" style:display-name="Title and Content-outline3" style:family="presentation" style:parent-style-name="Title_20_and_20_Content-outline2">
      <style:paragraph-properties fo:margin-top="0cm" fo:margin-bottom="0.3cm" fo:line-height="100%" fo:text-align="start"/>
      <style:text-properties fo:font-variant="normal" fo:text-transform="none" style:text-line-through-style="none" style:text-line-through-type="none" style:text-position="0% 100%" style:font-name="Calibri2" fo:font-family="Calibri" fo:font-size="18pt" fo:letter-spacing="normal" fo:font-style="normal" style:text-underline-style="none" fo:font-weight="normal" style:font-size-asian="18pt" style:font-style-asian="normal" style:font-weight-asian="normal" style:font-size-complex="18pt" style:font-style-complex="normal" style:font-weight-complex="normal"/>
    </style:style>
    <style:style style:name="Title_20_and_20_Content-outline4" style:display-name="Title and Content-outline4" style:family="presentation" style:parent-style-name="Title_20_and_20_Content-outline3">
      <style:paragraph-properties fo:margin-top="0cm" fo:margin-bottom="0.2cm" fo:line-height="100%" fo:text-align="start"/>
      <style:text-properties fo:font-variant="normal" fo:text-transform="none" style:text-line-through-style="none" style:text-line-through-type="none" style:text-position="0% 100%" style:font-name="Calibri2" fo:font-family="Calibri" fo:font-size="18pt" fo:letter-spacing="normal" fo:font-style="normal" style:text-underline-style="none" fo:font-weight="normal" style:font-size-asian="18pt" style:font-style-asian="normal" style:font-weight-asian="normal" style:font-size-complex="18pt" style:font-style-complex="normal" style:font-weight-complex="normal"/>
    </style:style>
    <style:style style:name="Title_20_and_20_Content-outline5" style:display-name="Title and Content-outline5" style:family="presentation" style:parent-style-name="Title_20_and_20_Content-outline4">
      <style:paragraph-properties fo:margin-top="0cm" fo:margin-bottom="0.1cm"/>
      <style:text-properties fo:font-size="20pt" style:font-size-asian="20pt" style:font-size-complex="20pt"/>
    </style:style>
    <style:style style:name="Title_20_and_20_Content-outline6" style:display-name="Title and Content-outline6" style:family="presentation" style:parent-style-name="Title_20_and_20_Content-outline5">
      <style:paragraph-properties fo:margin-top="0cm" fo:margin-bottom="0.1cm"/>
      <style:text-properties fo:font-size="20pt" style:font-size-asian="20pt" style:font-size-complex="20pt"/>
    </style:style>
    <style:style style:name="Title_20_and_20_Content-outline7" style:display-name="Title and Content-outline7" style:family="presentation" style:parent-style-name="Title_20_and_20_Content-outline6">
      <style:paragraph-properties fo:margin-top="0cm" fo:margin-bottom="0.1cm"/>
      <style:text-properties fo:font-size="20pt" style:font-size-asian="20pt" style:font-size-complex="20pt"/>
    </style:style>
    <style:style style:name="Title_20_and_20_Content-outline8" style:display-name="Title and Content-outline8" style:family="presentation" style:parent-style-name="Title_20_and_20_Content-outline7">
      <style:paragraph-properties fo:margin-top="0cm" fo:margin-bottom="0.1cm"/>
      <style:text-properties fo:font-size="20pt" style:font-size-asian="20pt" style:font-size-complex="20pt"/>
    </style:style>
    <style:style style:name="Title_20_and_20_Content-outline9" style:display-name="Title and Content-outline9" style:family="presentation" style:parent-style-name="Title_20_and_20_Content-outline8">
      <style:paragraph-properties fo:margin-top="0cm" fo:margin-bottom="0.1cm"/>
      <style:text-properties fo:font-size="20pt" style:font-size-asian="20pt" style:font-size-complex="20pt"/>
    </style:style>
    <style:style style:name="Title_20_and_20_Content-subtitle" style:display-name="Title and Content-subtitle" style:family="presentation">
      <style:graphic-properties draw:stroke="none" draw:fill="none" draw:textarea-vertical-align="middle">
        <text:list-style style:name="Title_20_and_20_Content-subtitle" style:display-name="Title and Content-subtitle">
          <text:list-level-style-bullet text:level="1" text:bullet-char="●">
            <style:list-level-properties text:min-label-width="0.6cm"/>
            <style:text-properties fo:font-family="StarSymbol" style:use-window-font-color="true" fo:font-size="45%"/>
          </text:list-level-style-bullet>
          <text:list-level-style-bullet text:level="2" text:bullet-char="●">
            <style:list-level-properties text:space-before="0.6cm" text:min-label-width="0.6cm"/>
            <style:text-properties fo:font-family="StarSymbol" style:use-window-font-color="true" fo:font-size="45%"/>
          </text:list-level-style-bullet>
          <text:list-level-style-bullet text:level="3" text:bullet-char="●">
            <style:list-level-properties text:space-before="1.2cm" text:min-label-width="0.6cm"/>
            <style:text-properties fo:font-family="StarSymbol" style:use-window-font-color="true" fo:font-size="45%"/>
          </text:list-level-style-bullet>
          <text:list-level-style-bullet text:level="4" text:bullet-char="●">
            <style:list-level-properties text:space-before="1.8cm" text:min-label-width="0.6cm"/>
            <style:text-properties fo:font-family="StarSymbol" style:use-window-font-color="true" fo:font-size="45%"/>
          </text:list-level-style-bullet>
          <text:list-level-style-bullet text:level="5" text:bullet-char="●">
            <style:list-level-properties text:space-before="2.4cm" text:min-label-width="0.6cm"/>
            <style:text-properties fo:font-family="StarSymbol" style:use-window-font-color="true" fo:font-size="45%"/>
          </text:list-level-style-bullet>
          <text:list-level-style-bullet text:level="6" text:bullet-char="●">
            <style:list-level-properties text:space-before="3cm" text:min-label-width="0.6cm"/>
            <style:text-properties fo:font-family="StarSymbol" style:use-window-font-color="true" fo:font-size="45%"/>
          </text:list-level-style-bullet>
          <text:list-level-style-bullet text:level="7" text:bullet-char="●">
            <style:list-level-properties text:space-before="3.6cm" text:min-label-width="0.6cm"/>
            <style:text-properties fo:font-family="StarSymbol" style:use-window-font-color="true" fo:font-size="45%"/>
          </text:list-level-style-bullet>
          <text:list-level-style-bullet text:level="8" text:bullet-char="●">
            <style:list-level-properties text:space-before="4.2cm" text:min-label-width="0.6cm"/>
            <style:text-properties fo:font-family="StarSymbol" style:use-window-font-color="true" fo:font-size="45%"/>
          </text:list-level-style-bullet>
          <text:list-level-style-bullet text:level="9" text:bullet-char="●">
            <style:list-level-properties text:space-before="4.8cm" text:min-label-width="0.6cm"/>
            <style:text-properties fo:font-family="StarSymbol" style:use-window-font-color="true" fo:font-size="45%"/>
          </text:list-level-style-bullet>
          <text:list-level-style-bullet text:level="10" text:bullet-char="●">
            <style:list-level-properties text:space-before="5.4cm" text:min-label-width="0.6cm"/>
            <style:text-properties fo:font-family="StarSymbol" style:use-window-font-color="true" fo:font-size="45%"/>
          </text:list-level-style-bullet>
        </text:list-style>
      </style:graphic-properties>
      <style:paragraph-properties fo:margin-left="0cm" fo:margin-right="0cm" fo:text-align="center" fo:text-indent="0cm"/>
      <style:text-properties fo:font-variant="normal" fo:text-transform="none" style:use-window-font-color="true" style:text-outline="false" style:text-line-through-style="none" style:text-line-through-type="none" style:font-name="Liberation Sans" fo:font-family="'Liberation Sans'" style:font-family-generic="roman" style:font-pitch="variable" fo:font-size="32pt" fo:font-style="normal" fo:text-shadow="none" style:text-underline-style="none" fo:font-weight="normal" style:letter-kerning="true" style:font-name-asian="Microsoft YaHei" style:font-family-asian="'Microsoft YaHei'" style:font-family-generic-asian="system" style:font-pitch-asian="variable" style:font-size-asian="32pt" style:font-style-asian="normal" style:font-weight-asian="normal" style:font-name-complex="Mangal" style:font-family-complex="Mangal" style:font-family-generic-complex="system" style:font-pitch-complex="variable" style:font-size-complex="32pt" style:font-style-complex="normal" style:font-weight-complex="normal" style:text-emphasize="none" style:font-relief="none" style:text-overline-style="none" style:text-overline-color="font-color"/>
    </style:style>
    <style:style style:name="Title_20_and_20_Content-title" style:display-name="Title and Content-title" style:family="presentation">
      <style:graphic-properties draw:stroke="none" draw:fill="none" draw:textarea-vertical-align="middle">
        <text:list-style style:name="Title_20_and_20_Content-title" style:display-name="Title and Content-title">
          <text:list-level-style-bullet text:level="1" text:bullet-char="●">
            <style:list-level-properties text:min-label-width="0.6cm"/>
            <style:text-properties fo:font-family="StarSymbol" style:use-window-font-color="true" fo:font-size="45%"/>
          </text:list-level-style-bullet>
          <text:list-level-style-bullet text:level="2" text:bullet-char="●">
            <style:list-level-properties text:space-before="0.6cm" text:min-label-width="0.6cm"/>
            <style:text-properties fo:font-family="StarSymbol" style:use-window-font-color="true" fo:font-size="45%"/>
          </text:list-level-style-bullet>
          <text:list-level-style-bullet text:level="3" text:bullet-char="●">
            <style:list-level-properties text:space-before="1.2cm" text:min-label-width="0.6cm"/>
            <style:text-properties fo:font-family="StarSymbol" style:use-window-font-color="true" fo:font-size="45%"/>
          </text:list-level-style-bullet>
          <text:list-level-style-bullet text:level="4" text:bullet-char="●">
            <style:list-level-properties text:space-before="1.8cm" text:min-label-width="0.6cm"/>
            <style:text-properties fo:font-family="StarSymbol" style:use-window-font-color="true" fo:font-size="45%"/>
          </text:list-level-style-bullet>
          <text:list-level-style-bullet text:level="5" text:bullet-char="●">
            <style:list-level-properties text:space-before="2.4cm" text:min-label-width="0.6cm"/>
            <style:text-properties fo:font-family="StarSymbol" style:use-window-font-color="true" fo:font-size="45%"/>
          </text:list-level-style-bullet>
          <text:list-level-style-bullet text:level="6" text:bullet-char="●">
            <style:list-level-properties text:space-before="3cm" text:min-label-width="0.6cm"/>
            <style:text-properties fo:font-family="StarSymbol" style:use-window-font-color="true" fo:font-size="45%"/>
          </text:list-level-style-bullet>
          <text:list-level-style-bullet text:level="7" text:bullet-char="●">
            <style:list-level-properties text:space-before="3.6cm" text:min-label-width="0.6cm"/>
            <style:text-properties fo:font-family="StarSymbol" style:use-window-font-color="true" fo:font-size="45%"/>
          </text:list-level-style-bullet>
          <text:list-level-style-bullet text:level="8" text:bullet-char="●">
            <style:list-level-properties text:space-before="4.2cm" text:min-label-width="0.6cm"/>
            <style:text-properties fo:font-family="StarSymbol" style:use-window-font-color="true" fo:font-size="45%"/>
          </text:list-level-style-bullet>
          <text:list-level-style-bullet text:level="9" text:bullet-char="●">
            <style:list-level-properties text:space-before="4.8cm" text:min-label-width="0.6cm"/>
            <style:text-properties fo:font-family="StarSymbol" style:use-window-font-color="true" fo:font-size="45%"/>
          </text:list-level-style-bullet>
          <text:list-level-style-bullet text:level="10" text:bullet-char="●">
            <style:list-level-properties text:space-before="5.4cm" text:min-label-width="0.6cm"/>
            <style:text-properties fo:font-family="StarSymbol" style:use-window-font-color="true" fo:font-size="45%"/>
          </text:list-level-style-bullet>
        </text:list-style>
      </style:graphic-properties>
      <style:paragraph-properties fo:line-height="100%" fo:text-align="start"/>
      <style:text-properties fo:font-variant="normal" fo:text-transform="none" style:use-window-font-color="true" style:text-outline="false" style:text-line-through-style="none" style:text-line-through-type="none" style:text-position="0% 100%" style:font-name="Calibri2" fo:font-family="Calibri" fo:font-size="18pt" fo:letter-spacing="normal" fo:font-style="normal" fo:text-shadow="none" style:text-underline-style="none" fo:font-weight="normal" style:letter-kerning="true" style:font-name-asian="Microsoft YaHei" style:font-family-asian="'Microsoft YaHei'" style:font-family-generic-asian="system" style:font-pitch-asian="variable" style:font-size-asian="18pt" style:font-style-asian="normal" style:font-weight-asian="normal" style:font-name-complex="Mangal" style:font-family-complex="Mangal" style:font-family-generic-complex="system" style:font-pitch-complex="variable" style:font-size-complex="18pt" style:font-style-complex="normal" style:font-weight-complex="normal" style:text-emphasize="none" style:font-relief="none" style:text-overline-style="none" style:text-overline-color="font-color"/>
    </style:style>
    <style:presentation-page-layout style:name="AL0T26">
      <presentation:placeholder presentation:object="handout" svg:x="2.058cm" svg:y="1.743cm" svg:width="10.556cm" svg:height="-0.233cm"/>
      <presentation:placeholder presentation:object="handout" svg:x="15.414cm" svg:y="1.743cm" svg:width="10.556cm" svg:height="-0.233cm"/>
      <presentation:placeholder presentation:object="handout" svg:x="2.058cm" svg:y="3.612cm" svg:width="10.556cm" svg:height="-0.233cm"/>
      <presentation:placeholder presentation:object="handout" svg:x="15.414cm" svg:y="3.612cm" svg:width="10.556cm" svg:height="-0.233cm"/>
      <presentation:placeholder presentation:object="handout" svg:x="2.058cm" svg:y="5.481cm" svg:width="10.556cm" svg:height="-0.233cm"/>
      <presentation:placeholder presentation:object="handout" svg:x="15.414cm" svg:y="5.481cm" svg:width="10.556cm" svg:height="-0.233cm"/>
    </style:presentation-page-layout>
    <style:presentation-page-layout style:name="AL1T11">
      <presentation:placeholder presentation:object="title" svg:x="2.058cm" svg:y="1.743cm" svg:width="23.912cm" svg:height="3.507cm"/>
      <presentation:placeholder presentation:object="object" svg:x="2.058cm" svg:y="5.838cm" svg:width="23.912cm" svg:height="13.23cm"/>
    </style:presentation-page-layout>
  </office:styles>
  <office:automatic-styles>
    <style:page-layout style:name="PM0">
      <style:page-layout-properties fo:margin-top="0cm" fo:margin-bottom="0cm" fo:margin-left="0cm" fo:margin-right="0cm" fo:page-width="21cm" fo:page-height="29.7cm" style:print-orientation="portrait"/>
    </style:page-layout>
    <style:page-layout style:name="PM1">
      <style:page-layout-properties fo:margin-top="0cm" fo:margin-bottom="0cm" fo:margin-left="0cm" fo:margin-right="0cm" fo:page-width="20.99cm" fo:page-height="29.704cm" style:print-orientation="landscape"/>
    </style:page-layout>
    <style:style style:name="Mdp1" style:family="drawing-page">
      <style:drawing-page-properties draw:background-size="border" draw:fill="solid" draw:fill-color="#ffffff"/>
    </style:style>
    <style:style style:name="Mdp2" style:family="drawing-page">
      <style:drawing-page-properties presentation:display-header="true" presentation:display-footer="true" presentation:display-page-number="false" presentation:display-date-time="true"/>
    </style:style>
    <number:date-style style:name="D1" number:automatic-order="true">
      <number:day number:style="long"/>
      <number:text>.</number:text>
      <number:month number:style="long"/>
      <number:text>.</number:text>
      <number:year number:style="long"/>
    </number:date-style>
    <style:style style:name="Mgr1" style:family="graphic" style:parent-style-name="standard">
      <style:graphic-properties draw:stroke="none" draw:fill="none" draw:fill-color="#ffffff" draw:auto-grow-height="false" fo:min-height="1.485cm"/>
    </style:style>
    <style:style style:name="Mgr2" style:family="graphic" style:parent-style-name="standard">
      <style:graphic-properties draw:stroke="none" draw:fill="none" draw:fill-color="#ffffff" draw:textarea-vertical-align="bottom" draw:auto-grow-height="false" fo:min-height="1.485cm"/>
    </style:style>
    <style:style style:name="Mpr1" style:family="presentation" style:parent-style-name="Title_20_and_20_Content-backgroundobjects">
      <style:graphic-properties draw:stroke="none" svg:stroke-width="0cm" draw:fill="none" draw:fill-color="#ffffff" draw:textarea-vertical-align="top" draw:auto-grow-height="false" draw:fit-to-size="false" fo:min-height="17.228cm" fo:padding-top="0cm" fo:padding-bottom="0cm" fo:padding-left="0cm" fo:padding-right="0cm" fo:wrap-option="wrap"/>
    </style:style>
    <style:style style:name="Mpr2" style:family="presentation" style:parent-style-name="Title_20_and_20_Content-backgroundobjects">
      <style:graphic-properties draw:stroke="none" draw:fill="none" draw:fill-color="#ffffff" draw:auto-grow-height="false" fo:min-height="1.485cm"/>
    </style:style>
    <style:style style:name="Mpr3" style:family="presentation" style:parent-style-name="Title_20_and_20_Content-backgroundobjects">
      <style:graphic-properties draw:stroke="none" draw:fill="none" draw:fill-color="#ffffff" draw:textarea-vertical-align="bottom" draw:auto-grow-height="false" fo:min-height="1.485cm"/>
    </style:style>
    <style:style style:name="MP1" style:family="paragraph">
      <style:text-properties fo:font-size="14pt" style:font-size-asian="14pt" style:font-size-complex="14pt"/>
    </style:style>
    <style:style style:name="MP2" style:family="paragraph">
      <style:paragraph-properties fo:text-align="end"/>
      <style:text-properties fo:font-size="14pt" style:font-size-asian="14pt" style:font-size-complex="14pt"/>
    </style:style>
    <style:style style:name="MP3" style:family="paragraph">
      <style:paragraph-properties fo:text-align="start" style:font-independent-line-spacing="true"/>
      <style:text-properties fo:font-size="18pt" style:font-size-asian="14pt" style:font-size-complex="14pt"/>
    </style:style>
    <style:style style:name="MP4" style:family="paragraph">
      <style:paragraph-properties fo:margin-top="0cm" fo:margin-bottom="0cm" fo:line-height="100%" fo:text-align="start"/>
      <style:text-properties fo:font-size="18pt" style:font-size-asian="14pt" style:font-size-complex="14pt"/>
    </style:style>
    <style:style style:name="MP5" style:family="paragraph">
      <style:paragraph-properties fo:margin-top="0cm" fo:margin-bottom="0cm" fo:line-height="100%" fo:text-align="end"/>
      <style:text-properties fo:font-size="18pt" style:font-size-asian="14pt" style:font-size-complex="14pt"/>
    </style:style>
    <style:style style:name="MT1" style:family="text">
      <style:text-properties fo:font-size="14pt" style:font-size-asian="14pt" style:font-size-complex="14pt"/>
    </style:style>
    <style:style style:name="MT2" style:family="text">
      <style:text-properties fo:font-variant="normal" fo:text-transform="none" fo:color="#b2b2b2" style:text-line-through-style="none" style:text-line-through-type="none" style:text-position="0% 100%" fo:font-size="14pt" fo:letter-spacing="normal" fo:font-style="normal" style:text-underline-style="none" fo:font-weight="normal" style:font-size-asian="14pt" style:font-style-asian="normal" style:font-weight-asian="normal" style:font-size-complex="14pt" style:font-style-complex="normal" style:font-weight-complex="normal"/>
    </style:style>
    <text:list-style style:name="ML1">
      <text:list-level-style-bullet text:level="1" text:bullet-char="●">
        <style:list-level-properties text:min-label-width="0.6cm"/>
        <style:text-properties fo:font-family="StarSymbol" style:use-window-font-color="true" fo:font-size="45%"/>
      </text:list-level-style-bullet>
      <text:list-level-style-bullet text:level="2" text:bullet-char="●">
        <style:list-level-properties text:space-before="0.6cm" text:min-label-width="0.6cm"/>
        <style:text-properties fo:font-family="StarSymbol" style:use-window-font-color="true" fo:font-size="45%"/>
      </text:list-level-style-bullet>
      <text:list-level-style-bullet text:level="3" text:bullet-char="●">
        <style:list-level-properties text:space-before="1.2cm" text:min-label-width="0.6cm"/>
        <style:text-properties fo:font-family="StarSymbol" style:use-window-font-color="true" fo:font-size="45%"/>
      </text:list-level-style-bullet>
      <text:list-level-style-bullet text:level="4" text:bullet-char="●">
        <style:list-level-properties text:space-before="1.8cm" text:min-label-width="0.6cm"/>
        <style:text-properties fo:font-family="StarSymbol" style:use-window-font-color="true" fo:font-size="45%"/>
      </text:list-level-style-bullet>
      <text:list-level-style-bullet text:level="5" text:bullet-char="●">
        <style:list-level-properties text:space-before="2.4cm" text:min-label-width="0.6cm"/>
        <style:text-properties fo:font-family="StarSymbol" style:use-window-font-color="true" fo:font-size="45%"/>
      </text:list-level-style-bullet>
      <text:list-level-style-bullet text:level="6" text:bullet-char="●">
        <style:list-level-properties text:space-before="3cm" text:min-label-width="0.6cm"/>
        <style:text-properties fo:font-family="StarSymbol" style:use-window-font-color="true" fo:font-size="45%"/>
      </text:list-level-style-bullet>
      <text:list-level-style-bullet text:level="7" text:bullet-char="●">
        <style:list-level-properties text:space-before="3.6cm" text:min-label-width="0.6cm"/>
        <style:text-properties fo:font-family="StarSymbol" style:use-window-font-color="true" fo:font-size="45%"/>
      </text:list-level-style-bullet>
      <text:list-level-style-bullet text:level="8" text:bullet-char="●">
        <style:list-level-properties text:space-before="4.2cm" text:min-label-width="0.6cm"/>
        <style:text-properties fo:font-family="StarSymbol" style:use-window-font-color="true" fo:font-size="45%"/>
      </text:list-level-style-bullet>
      <text:list-level-style-bullet text:level="9" text:bullet-char="●">
        <style:list-level-properties text:space-before="4.8cm" text:min-label-width="0.6cm"/>
        <style:text-properties fo:font-family="StarSymbol" style:use-window-font-color="true" fo:font-size="45%"/>
      </text:list-level-style-bullet>
      <text:list-level-style-bullet text:level="10" text:bullet-char="●">
        <style:list-level-properties text:space-before="5.4cm" text:min-label-width="0.6cm"/>
        <style:text-properties fo:font-family="StarSymbol" style:use-window-font-color="true" fo:font-size="45%"/>
      </text:list-level-style-bullet>
    </text:list-style>
    <text:list-style style:name="ML2">
      <text:list-level-style-bullet text:level="1" text:bullet-char="●">
        <style:list-level-properties text:min-label-width="0.6cm"/>
        <style:text-properties fo:font-family="StarSymbol" style:use-window-font-color="true" fo:font-size="45%"/>
      </text:list-level-style-bullet>
      <text:list-level-style-bullet text:level="2" text:bullet-char="●">
        <style:list-level-properties text:space-before="0.6cm" text:min-label-width="0.6cm"/>
        <style:text-properties fo:font-family="StarSymbol" style:use-window-font-color="true" fo:font-size="45%"/>
      </text:list-level-style-bullet>
      <text:list-level-style-bullet text:level="3" text:bullet-char="●">
        <style:list-level-properties text:space-before="1.2cm" text:min-label-width="0.6cm"/>
        <style:text-properties fo:font-family="StarSymbol" style:use-window-font-color="true" fo:font-size="45%"/>
      </text:list-level-style-bullet>
      <text:list-level-style-bullet text:level="4" text:bullet-char="●">
        <style:list-level-properties text:space-before="1.8cm" text:min-label-width="0.6cm"/>
        <style:text-properties fo:font-family="StarSymbol" style:use-window-font-color="true" fo:font-size="45%"/>
      </text:list-level-style-bullet>
      <text:list-level-style-bullet text:level="5" text:bullet-char="●">
        <style:list-level-properties text:space-before="2.4cm" text:min-label-width="0.6cm"/>
        <style:text-properties fo:font-family="StarSymbol" style:use-window-font-color="true" fo:font-size="45%"/>
      </text:list-level-style-bullet>
      <text:list-level-style-bullet text:level="6" text:bullet-char="●">
        <style:list-level-properties text:space-before="3cm" text:min-label-width="0.6cm"/>
        <style:text-properties fo:font-family="StarSymbol" style:use-window-font-color="true" fo:font-size="45%"/>
      </text:list-level-style-bullet>
      <text:list-level-style-bullet text:level="7" text:bullet-char="●">
        <style:list-level-properties text:space-before="3.6cm" text:min-label-width="0.6cm"/>
        <style:text-properties fo:font-family="StarSymbol" style:use-window-font-color="true" fo:font-size="45%"/>
      </text:list-level-style-bullet>
      <text:list-level-style-bullet text:level="8" text:bullet-char="●">
        <style:list-level-properties text:space-before="4.2cm" text:min-label-width="0.6cm"/>
        <style:text-properties fo:font-family="StarSymbol" style:use-window-font-color="true" fo:font-size="45%"/>
      </text:list-level-style-bullet>
      <text:list-level-style-bullet text:level="9" text:bullet-char="●">
        <style:list-level-properties text:space-before="4.8cm" text:min-label-width="0.6cm"/>
        <style:text-properties fo:font-family="StarSymbol" style:use-window-font-color="true" fo:font-size="45%"/>
      </text:list-level-style-bullet>
      <text:list-level-style-bullet text:level="10" text:bullet-char="●">
        <style:list-level-properties text:space-before="5.4cm" text:min-label-width="0.6cm"/>
        <style:text-properties fo:font-family="StarSymbol" style:use-window-font-color="true" fo:font-size="45%"/>
      </text:list-level-style-bullet>
    </text:list-style>
  </office:automatic-styles>
  <office:master-styles>
    <draw:layer-set>
      <draw:layer draw:name="layout"/>
      <draw:layer draw:name="background"/>
      <draw:layer draw:name="backgroundobjects"/>
      <draw:layer draw:name="controls"/>
      <draw:layer draw:name="measurelines"/>
    </draw:layer-set>
    <style:handout-master presentation:presentation-page-layout-name="AL0T26" style:page-layout-name="PM0" draw:style-name="Mdp2">
      <draw:page-thumbnail draw:layer="backgroundobjects" svg:width="8.999cm" svg:height="6.749cm" svg:x="1cm" svg:y="2.898cm"/>
      <draw:page-thumbnail draw:layer="backgroundobjects" svg:width="8.999cm" svg:height="6.749cm" svg:x="1cm" svg:y="11.474cm"/>
      <draw:page-thumbnail draw:layer="backgroundobjects" svg:width="8.999cm" svg:height="6.749cm" svg:x="1cm" svg:y="20.05cm"/>
      <draw:page-thumbnail draw:layer="backgroundobjects" svg:width="8.999cm" svg:height="6.749cm" svg:x="11cm" svg:y="2.898cm"/>
      <draw:page-thumbnail draw:layer="backgroundobjects" svg:width="8.999cm" svg:height="6.749cm" svg:x="11cm" svg:y="11.474cm"/>
      <draw:page-thumbnail draw:layer="backgroundobjects" svg:width="8.999cm" svg:height="6.749cm" svg:x="11cm" svg:y="20.05cm"/>
      <draw:frame draw:style-name="Mgr1" draw:text-style-name="MP1" draw:layer="backgroundobjects" svg:width="9.113cm" svg:height="1.484cm" svg:x="0cm" svg:y="0cm" presentation:class="header">
        <draw:text-box>
          <text:p text:style-name="MP1">
            <text:span text:style-name="MT1">
              <presentation:header/>
            </text:span>
          </text:p>
        </draw:text-box>
      </draw:frame>
      <draw:frame draw:style-name="Mgr1" draw:text-style-name="MP2" draw:layer="backgroundobjects" svg:width="9.113cm" svg:height="1.484cm" svg:x="11.886cm" svg:y="0cm" presentation:class="date-time">
        <draw:text-box>
          <text:p text:style-name="MP2">
            <text:span text:style-name="MT1">
              <presentation:date-time/>
            </text:span>
          </text:p>
        </draw:text-box>
      </draw:frame>
      <draw:frame draw:style-name="Mgr2" draw:text-style-name="MP1" draw:layer="backgroundobjects" svg:width="9.113cm" svg:height="1.484cm" svg:x="0cm" svg:y="28.215cm" presentation:class="footer">
        <draw:text-box>
          <text:p text:style-name="MP1">
            <text:span text:style-name="MT1">
              <presentation:footer/>
            </text:span>
          </text:p>
        </draw:text-box>
      </draw:frame>
      <draw:frame draw:style-name="Mgr2" draw:text-style-name="MP2" draw:layer="backgroundobjects" svg:width="9.113cm" svg:height="1.484cm" svg:x="11.886cm" svg:y="28.215cm" presentation:class="page-number">
        <draw:text-box>
          <text:p text:style-name="MP2">
            <text:span text:style-name="MT1">
              <text:page-number>&lt;номер&gt;</text:page-number>
            </text:span>
          </text:p>
        </draw:text-box>
      </draw:frame>
    </style:handout-master>
    <style:master-page style:name="Title_20_and_20_Content" style:display-name="Title and Content" style:page-layout-name="PM1" draw:style-name="Mdp1">
      <draw:frame draw:name="Holder 2" presentation:style-name="Title_20_and_20_Content-title" draw:layer="backgroundobjects" svg:width="6.434cm" svg:height="3.118cm" svg:x="13.397cm" svg:y="0.88cm" presentation:class="title" presentation:placeholder="true" presentation:user-transformed="true">
        <draw:text-box/>
      </draw:frame>
      <draw:frame draw:name="Holder 3" presentation:style-name="Title_20_and_20_Content-outline1" draw:layer="backgroundobjects" svg:width="18.906cm" svg:height="19.604cm" svg:x="1.05cm" svg:y="6.832cm" presentation:class="outline" presentation:placeholder="true" presentation:user-transformed="true">
        <draw:text-box/>
      </draw:frame>
      <draw:frame draw:name="Holder 4" presentation:style-name="Mpr1" draw:text-style-name="MP3" draw:layer="backgroundobjects" svg:width="6.722cm" svg:height="1.484cm" svg:x="7.143cm" svg:y="27.625cm" presentation:class="footer" presentation:user-transformed="true">
        <draw:text-box>
          <text:p/>
        </draw:text-box>
      </draw:frame>
      <draw:frame draw:name="Holder 5" presentation:style-name="Mpr1" draw:text-style-name="MP3" draw:layer="backgroundobjects" svg:width="4.831cm" svg:height="1.484cm" svg:x="1.05cm" svg:y="27.625cm" presentation:class="date-time" presentation:user-transformed="true">
        <draw:text-box>
          <text:p text:style-name="MP4">
            <text:span text:style-name="MT2">
              <text:date style:data-style-name="D1" text:date-value="2026-04-15">15.4.26</text:date>
            </text:span>
          </text:p>
        </draw:text-box>
      </draw:frame>
      <draw:frame draw:name="Holder 6" presentation:style-name="Mpr1" draw:text-style-name="MP3" draw:layer="backgroundobjects" svg:width="4.831cm" svg:height="1.484cm" svg:x="15.126cm" svg:y="27.625cm" presentation:class="page-number" presentation:user-transformed="true">
        <draw:text-box>
          <text:p text:style-name="MP5">
            <text:span text:style-name="MT2">
              <text:page-number>&lt;номер&gt;</text:page-number>
            </text:span>
          </text:p>
        </draw:text-box>
      </draw:frame>
      <presentation:notes style:page-layout-name="PM0">
        <draw:page-thumbnail presentation:style-name="Title_20_and_20_Content-title" draw:layer="backgroundobjects" svg:width="14.848cm" svg:height="11.136cm" svg:x="3.075cm" svg:y="2.257cm" presentation:class="page"/>
        <draw:frame presentation:style-name="Title_20_and_20_Content-notes" draw:layer="backgroundobjects" svg:width="16.799cm" svg:height="13.364cm" svg:x="2.1cm" svg:y="14.107cm" presentation:class="notes" presentation:placeholder="true">
          <draw:text-box/>
        </draw:frame>
        <draw:frame presentation:style-name="Mpr2" draw:text-style-name="MP1" draw:layer="backgroundobjects" svg:width="9.113cm" svg:height="1.484cm" svg:x="0cm" svg:y="0cm" presentation:class="header">
          <draw:text-box>
            <text:p text:style-name="MP1">
              <text:span text:style-name="MT1">
                <presentation:header/>
              </text:span>
            </text:p>
          </draw:text-box>
        </draw:frame>
        <draw:frame presentation:style-name="Mpr2" draw:text-style-name="MP2" draw:layer="backgroundobjects" svg:width="9.113cm" svg:height="1.484cm" svg:x="11.886cm" svg:y="0cm" presentation:class="date-time">
          <draw:text-box>
            <text:p text:style-name="MP2">
              <text:span text:style-name="MT1">
                <presentation:date-time/>
              </text:span>
            </text:p>
          </draw:text-box>
        </draw:frame>
        <draw:frame presentation:style-name="Mpr3" draw:text-style-name="MP1" draw:layer="backgroundobjects" svg:width="9.113cm" svg:height="1.484cm" svg:x="0cm" svg:y="28.215cm" presentation:class="footer">
          <draw:text-box>
            <text:p text:style-name="MP1">
              <text:span text:style-name="MT1">
                <presentation:footer/>
              </text:span>
            </text:p>
          </draw:text-box>
        </draw:frame>
        <draw:frame presentation:style-name="Mpr3" draw:text-style-name="MP2" draw:layer="backgroundobjects" svg:width="9.113cm" svg:height="1.484cm" svg:x="11.886cm" svg:y="28.215cm" presentation:class="page-number">
          <draw:text-box>
            <text:p text:style-name="MP2">
              <text:span text:style-name="MT1">
                <text:page-number>&lt;номер&gt;</text:page-number>
              </text:span>
            </text:p>
          </draw:text-box>
        </draw:frame>
      </presentation:notes>
    </style:master-page>
  </office:master-styles>
</office:document-styles>
</file>