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9813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07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en-US"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618590, . Красновишерск ул. Советская, д..9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8(34243) 3-11-50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Руководитель клиентской службы: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Воробьева Виктория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16219"/>
              </p:ext>
            </p:extLst>
          </p:nvPr>
        </p:nvGraphicFramePr>
        <p:xfrm>
          <a:off x="349250" y="2077881"/>
          <a:ext cx="6790065" cy="3817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41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группы «Здоровье»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Участие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в мероприятиях посвященных Дню Победы.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Занятие</a:t>
                      </a:r>
                      <a:r>
                        <a:rPr lang="ru-RU" baseline="0" dirty="0" smtClean="0"/>
                        <a:t> группы «Здоровье»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РО Знание «Откуда мы родом: пишем историю семьи вместе»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88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26</cp:revision>
  <dcterms:created xsi:type="dcterms:W3CDTF">2025-11-06T11:20:25Z</dcterms:created>
  <dcterms:modified xsi:type="dcterms:W3CDTF">2026-05-05T09:52:52Z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