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096" y="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93700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</a:t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10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Адрес:Пермский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край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п.Куеда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ул.Ленина,2в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  <a:sym typeface="Wingdings" pitchFamily="2" charset="2"/>
              </a:rPr>
              <a:t>: 8 (34262)3-16-99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Шамсутдинова Оксана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49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п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ятница  09:00 – 16-45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723414"/>
              </p:ext>
            </p:extLst>
          </p:nvPr>
        </p:nvGraphicFramePr>
        <p:xfrm>
          <a:off x="389050" y="1967230"/>
          <a:ext cx="6790065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04.05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Занятие</a:t>
                      </a:r>
                      <a:r>
                        <a:rPr lang="ru-RU" baseline="0" dirty="0" smtClean="0"/>
                        <a:t>  группы «Здоровья»  для  начинающих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08.05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Творческое занятие. Делаем своими руками. Георгиевская лента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8547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14.05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Все  для  Победы:  изготовление   окопных  свечей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21.05.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Трансляция  проекта Знание. «Откуда мы родом: пишем историю семьи вместе»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25.05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Пенсионная  грамотность. Ответы  на  вопросы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mtClean="0"/>
                        <a:t>28.05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Занятие</a:t>
                      </a:r>
                      <a:r>
                        <a:rPr lang="ru-RU" baseline="0" dirty="0" smtClean="0"/>
                        <a:t>  группы «Здоровья»  для  начинающих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218</TotalTime>
  <Words>108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43</cp:revision>
  <cp:lastPrinted>2026-01-27T09:05:23Z</cp:lastPrinted>
  <dcterms:created xsi:type="dcterms:W3CDTF">2025-11-06T11:20:25Z</dcterms:created>
  <dcterms:modified xsi:type="dcterms:W3CDTF">2026-05-05T09:53:41Z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