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02" y="20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6712362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870747"/>
              </p:ext>
            </p:extLst>
          </p:nvPr>
        </p:nvGraphicFramePr>
        <p:xfrm>
          <a:off x="273050" y="1841500"/>
          <a:ext cx="6790065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9950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01.05.2026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ветеранов в легкоатлетической эстафеты на приз газеты «</a:t>
                      </a:r>
                      <a:r>
                        <a:rPr lang="ru-RU" dirty="0" err="1" smtClean="0"/>
                        <a:t>Оханская</a:t>
                      </a:r>
                      <a:r>
                        <a:rPr lang="ru-RU" dirty="0" smtClean="0"/>
                        <a:t> сторона»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09:00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9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нейрогимнастике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14.05.2026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Школа здоровья. Сахарный диабет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14:00</a:t>
                      </a:r>
                      <a:endParaRPr lang="ru-RU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21.05.2026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Знание. </a:t>
                      </a:r>
                      <a:r>
                        <a:rPr lang="ru-RU" dirty="0" smtClean="0"/>
                        <a:t>«Откуда мы родом: пишем историю семьи вместе».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27.05.2026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нейрогимнастике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111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33</cp:revision>
  <dcterms:created xsi:type="dcterms:W3CDTF">2025-11-06T11:20:25Z</dcterms:created>
  <dcterms:modified xsi:type="dcterms:W3CDTF">2026-05-05T09:56:36Z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