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7670" y="136107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9026" y="320020"/>
            <a:ext cx="25165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Уинское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Пролетарская, д. 1        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8(34259) 2-35- 44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Черепанова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710913"/>
              </p:ext>
            </p:extLst>
          </p:nvPr>
        </p:nvGraphicFramePr>
        <p:xfrm>
          <a:off x="400387" y="2222500"/>
          <a:ext cx="6797992" cy="4216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Calibri" pitchFamily="34" charset="0"/>
                          <a:ea typeface="Times New Roman"/>
                        </a:rPr>
                        <a:t>Мастер-класс «Лепестки памяти: творим в честь героев» (цветы для возложения к памятнику): к Дню Победы</a:t>
                      </a:r>
                      <a:endParaRPr lang="ru-RU" sz="1800" b="0" dirty="0">
                        <a:effectLst/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0278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Участие во Всероссийской акции</a:t>
                      </a:r>
                      <a:r>
                        <a:rPr lang="ru-RU" baseline="0" dirty="0" smtClean="0"/>
                        <a:t> «Бессмертный полк»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09:00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Беседа «Секреты здоровья и долголетия»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Лекция общества «Знание» на тему «Откуда мы родом: пишем историю семьи вместе»</a:t>
                      </a:r>
                      <a:r>
                        <a:rPr lang="ru-RU" sz="1800" b="0" baseline="0" dirty="0" smtClean="0">
                          <a:effectLst/>
                          <a:latin typeface="+mj-lt"/>
                          <a:ea typeface="Times New Roman"/>
                        </a:rPr>
                        <a:t>.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Час</a:t>
                      </a:r>
                      <a:r>
                        <a:rPr lang="ru-RU" sz="1800" b="0" baseline="0" dirty="0" smtClean="0">
                          <a:effectLst/>
                          <a:latin typeface="+mj-lt"/>
                          <a:ea typeface="Times New Roman"/>
                        </a:rPr>
                        <a:t> духовности «Знаешь ли ты историю алфавита?» к Дню славянской письменности и культуры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141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47</cp:revision>
  <cp:lastPrinted>2025-12-24T09:41:45Z</cp:lastPrinted>
  <dcterms:created xsi:type="dcterms:W3CDTF">2025-11-06T11:20:25Z</dcterms:created>
  <dcterms:modified xsi:type="dcterms:W3CDTF">2026-05-05T09:52:06Z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