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366" y="-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с.Юсьва, ул.Советская, 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2-79-46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Пуленко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Геннадий Анатольевич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675365"/>
              </p:ext>
            </p:extLst>
          </p:nvPr>
        </p:nvGraphicFramePr>
        <p:xfrm>
          <a:off x="349250" y="2077881"/>
          <a:ext cx="6790065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«Не забудем!» Встреча воспоминаний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о родных переживших Великую Отечественную Войну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Нейрогимнастика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«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Откуда мы родом: пишем историю семьи вместе»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Стихи собственного сочинения начинающей поэтессы Сторожевой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Елены Григорьевны,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посвященные Великой Отечественной Войне.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1131</TotalTime>
  <Words>96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141</cp:revision>
  <dcterms:created xsi:type="dcterms:W3CDTF">2025-11-06T11:20:25Z</dcterms:created>
  <dcterms:modified xsi:type="dcterms:W3CDTF">2026-05-05T09:55:28Z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