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3120" y="-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</a:t>
            </a:r>
            <a:r>
              <a:rPr spc="-5" dirty="0" smtClean="0"/>
              <a:t> </a:t>
            </a:r>
            <a:r>
              <a:rPr lang="ru-RU" spc="-5" dirty="0" smtClean="0"/>
              <a:t> НА 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Пермский край, с. Березовка, ул. Октябрьская, 31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8(34251) 3- 11- 47 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Винокурова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Лариса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16342357"/>
              </p:ext>
            </p:extLst>
          </p:nvPr>
        </p:nvGraphicFramePr>
        <p:xfrm>
          <a:off x="349250" y="1917700"/>
          <a:ext cx="6767392" cy="5438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105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89999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4337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2342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01.06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Мастер-класс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«Сад и огород»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08.06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Встреча команды «Родные люди»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09.06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«Азбука православия»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15:00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11.06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Онлайн-лекция ФП Здоровое</a:t>
                      </a:r>
                      <a:r>
                        <a:rPr lang="ru-RU" baseline="0" dirty="0" smtClean="0"/>
                        <a:t> долголетие «Как сохранить здоровье летом»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Выставка творческих работ</a:t>
                      </a:r>
                      <a:r>
                        <a:rPr lang="ru-RU" baseline="0" dirty="0" smtClean="0"/>
                        <a:t> Михайловой Т.В.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9962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18.06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Час </a:t>
                      </a:r>
                      <a:r>
                        <a:rPr lang="ru-RU" dirty="0" smtClean="0"/>
                        <a:t>здоровья. Встреча</a:t>
                      </a:r>
                      <a:r>
                        <a:rPr lang="ru-RU" baseline="0" dirty="0" smtClean="0"/>
                        <a:t> с фельдшером Березовской ЦРБ.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2474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Онлайн-лекция Знание </a:t>
                      </a:r>
                      <a:r>
                        <a:rPr lang="ru-RU" baseline="0" dirty="0" smtClean="0"/>
                        <a:t>«Память пылающих лет: Путь к Победе»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0621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«Азбука православия»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15:00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9755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aseline="0" dirty="0" smtClean="0"/>
                        <a:t>Экскурсия </a:t>
                      </a:r>
                      <a:r>
                        <a:rPr lang="ru-RU" baseline="0" smtClean="0"/>
                        <a:t>в г.Кудымкар</a:t>
                      </a:r>
                      <a:endParaRPr lang="ru-RU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09:00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6334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658</TotalTime>
  <Words>131</Words>
  <Application>Microsoft Office PowerPoint</Application>
  <PresentationFormat>Произвольный</PresentationFormat>
  <Paragraphs>40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069SukhanovaGV</cp:lastModifiedBy>
  <cp:revision>69</cp:revision>
  <cp:lastPrinted>2026-05-21T04:03:12Z</cp:lastPrinted>
  <dcterms:created xsi:type="dcterms:W3CDTF">2025-11-06T11:20:25Z</dcterms:created>
  <dcterms:modified xsi:type="dcterms:W3CDTF">2026-06-01T13:43:13Z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