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3144" y="19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z="2400" spc="-10" dirty="0" smtClean="0"/>
              <a:t>ИЮНЬ</a:t>
            </a:r>
            <a:endParaRPr sz="2400"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Пермский край, с. Барда, ул. 1 Мая, д. 8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номер:8(34292)2-02-37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Б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аширова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Эльвина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Рафаизовна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353107"/>
              </p:ext>
            </p:extLst>
          </p:nvPr>
        </p:nvGraphicFramePr>
        <p:xfrm>
          <a:off x="349251" y="1871893"/>
          <a:ext cx="6715147" cy="3700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184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43401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38562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9898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9955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10.06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Встреча с врачом медицинской профилактики </a:t>
                      </a:r>
                      <a:r>
                        <a:rPr lang="ru-RU" sz="1400" b="1" i="1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Бардымской</a:t>
                      </a: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ЦРБ  на тему «Клещевой</a:t>
                      </a:r>
                      <a:r>
                        <a:rPr lang="ru-RU" sz="14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энцефалит</a:t>
                      </a: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9552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11.06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ФП "Здоровое долголетие" 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Тема: «Как сохранить здоровье летом?»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10:00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9955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20.06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Участие в национальном празднике «</a:t>
                      </a:r>
                      <a:r>
                        <a:rPr lang="ru-RU" sz="1400" b="1" i="1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Барда-зиен</a:t>
                      </a: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i="0" dirty="0" smtClean="0">
                          <a:latin typeface="+mn-lt"/>
                        </a:rPr>
                        <a:t>11:00</a:t>
                      </a:r>
                      <a:endParaRPr lang="ru-RU" sz="1400" b="0" i="0" dirty="0">
                        <a:latin typeface="+mn-lt"/>
                      </a:endParaRPr>
                    </a:p>
                  </a:txBody>
                  <a:tcPr/>
                </a:tc>
              </a:tr>
              <a:tr h="56584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22.06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err="1" smtClean="0"/>
                        <a:t>Онлайн</a:t>
                      </a:r>
                      <a:r>
                        <a:rPr lang="ru-RU" sz="1400" b="1" i="1" dirty="0" smtClean="0"/>
                        <a:t>- лекция общества «Знание» на тему: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/>
                        <a:t>«Память пылающих лет: Путь к Победе».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>
                          <a:latin typeface="+mn-lt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49552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22.06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Участие в торжественной церемонии возложения</a:t>
                      </a:r>
                      <a:r>
                        <a:rPr lang="ru-RU" sz="14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венков в знак почтения памяти погибших в ВОВ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10:00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6" name="Рисунок 45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5704" y="9561542"/>
            <a:ext cx="862371" cy="86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693</TotalTime>
  <Words>128</Words>
  <Application>Microsoft Office PowerPoint</Application>
  <PresentationFormat>Произвольный</PresentationFormat>
  <Paragraphs>31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88</cp:revision>
  <dcterms:created xsi:type="dcterms:W3CDTF">2025-11-06T11:20:25Z</dcterms:created>
  <dcterms:modified xsi:type="dcterms:W3CDTF">2026-05-22T05:03:41Z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