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200" d="100"/>
          <a:sy n="200" d="100"/>
        </p:scale>
        <p:origin x="-180" y="42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smtClean="0"/>
              <a:t>НА</a:t>
            </a:r>
            <a:r>
              <a:rPr lang="ru-RU" spc="-5" dirty="0" smtClean="0"/>
              <a:t> 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2077881"/>
          <a:ext cx="6790065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зарядку становись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10-00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внука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02.06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зарядку становись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03.06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зарядку становись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04.06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зарядку становись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05.06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зарядку становись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08.06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зарядку становись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09.06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зарядку становись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10.06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зарядку становись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11.06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зарядку становись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12.06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зарядку становись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зарядку становись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10-00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 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2077881"/>
          <a:ext cx="6790065" cy="589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16.06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зарядку становись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10-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16.06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Посещение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концерта группы «Лесоповал»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19-00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17.06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зарядку становись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18.06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зарядку становись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зарядку становись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зарядку становись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Экскурсионная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поездка в Н.Новгород – Дивеево - Арзамас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РГО «Знание» на тему «Память пылающих лет: Путь к Победе»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зарядку становись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зарядку становись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25.06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зарядку становись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26.06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зарядку становись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10-00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</a:t>
            </a:r>
            <a:r>
              <a:rPr lang="ru-RU" spc="-10" dirty="0" smtClean="0"/>
              <a:t/>
            </a:r>
            <a:br>
              <a:rPr lang="ru-RU" spc="-10" dirty="0" smtClean="0"/>
            </a:br>
            <a:r>
              <a:rPr smtClean="0"/>
              <a:t>НА</a:t>
            </a:r>
            <a:r>
              <a:rPr spc="-5" smtClean="0"/>
              <a:t> </a:t>
            </a:r>
            <a:r>
              <a:rPr lang="ru-RU" spc="-10" smtClean="0"/>
              <a:t>  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2077881"/>
          <a:ext cx="6790065" cy="535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29.06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зарядку становись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10-00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30.06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</a:t>
                      </a:r>
                      <a:r>
                        <a:rPr lang="ru-RU" sz="18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зарядку становись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10-00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i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i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i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i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i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i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i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b="1" i="1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264</Words>
  <Application>Microsoft Office PowerPoint</Application>
  <PresentationFormat>Произвольный</PresentationFormat>
  <Paragraphs>120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МЕРОПРИЯТИЯ НА ИЮНЬ 2026</vt:lpstr>
      <vt:lpstr>МЕРОПРИЯТИЯ НА  ИЮНЬ 2026</vt:lpstr>
      <vt:lpstr>МЕРОПРИЯТ НА  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069SedovaOV</cp:lastModifiedBy>
  <cp:revision>18</cp:revision>
  <dcterms:created xsi:type="dcterms:W3CDTF">2025-11-06T11:20:25Z</dcterms:created>
  <dcterms:modified xsi:type="dcterms:W3CDTF">2026-05-29T11:04:48Z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