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726" y="-156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ru-RU" sz="18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lnSpc>
                <a:spcPct val="100000"/>
              </a:lnSpc>
            </a:pPr>
            <a:fld id="{27FB7C36-69B1-4901-A827-D2010B4F1832}" type="datetime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22.05.2026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>
              <a:lnSpc>
                <a:spcPct val="100000"/>
              </a:lnSpc>
            </a:pPr>
            <a:fld id="{2DD06022-9735-4B7F-B689-DD525C79638B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>
            <a:noFill/>
          </a:ln>
        </p:spPr>
      </p:pic>
      <p:sp>
        <p:nvSpPr>
          <p:cNvPr id="42" name="CustomShape 1"/>
          <p:cNvSpPr/>
          <p:nvPr/>
        </p:nvSpPr>
        <p:spPr>
          <a:xfrm>
            <a:off x="146520" y="6855480"/>
            <a:ext cx="7345440" cy="3675796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Group 2"/>
          <p:cNvGrpSpPr/>
          <p:nvPr/>
        </p:nvGrpSpPr>
        <p:grpSpPr>
          <a:xfrm>
            <a:off x="397800" y="787140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>
              <a:noFill/>
            </a:ln>
          </p:spPr>
        </p:pic>
        <p:sp>
          <p:nvSpPr>
            <p:cNvPr id="45" name="CustomShape 3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0" name="TextShape 4"/>
          <p:cNvSpPr txBox="1"/>
          <p:nvPr/>
        </p:nvSpPr>
        <p:spPr>
          <a:xfrm>
            <a:off x="4635360" y="316800"/>
            <a:ext cx="2503440" cy="1866960"/>
          </a:xfrm>
          <a:prstGeom prst="rect">
            <a:avLst/>
          </a:prstGeom>
          <a:noFill/>
          <a:ln>
            <a:noFill/>
          </a:ln>
        </p:spPr>
        <p:txBody>
          <a:bodyPr lIns="0" tIns="81360" rIns="0" bIns="0"/>
          <a:lstStyle/>
          <a:p>
            <a:pPr marL="439560" indent="-426960" algn="r">
              <a:lnSpc>
                <a:spcPts val="2701"/>
              </a:lnSpc>
              <a:spcBef>
                <a:spcPts val="641"/>
              </a:spcBef>
            </a:pPr>
            <a:r>
              <a:rPr lang="ru-RU" sz="2700" b="1" strike="noStrike" spc="-9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 </a:t>
            </a:r>
            <a:r>
              <a:rPr lang="ru-RU" sz="2700" b="1" strike="noStrike" spc="-1" dirty="0" smtClean="0">
                <a:solidFill>
                  <a:srgbClr val="FFFFFF"/>
                </a:solidFill>
                <a:latin typeface="Calibri"/>
              </a:rPr>
              <a:t>ИЮНЬ</a:t>
            </a:r>
            <a:r>
              <a:rPr dirty="0"/>
              <a:t/>
            </a:r>
            <a:br>
              <a:rPr dirty="0"/>
            </a:br>
            <a:r>
              <a:rPr lang="ru-RU" sz="2700" b="1" strike="noStrike" spc="-18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51" name="CustomShape 5"/>
          <p:cNvSpPr/>
          <p:nvPr/>
        </p:nvSpPr>
        <p:spPr>
          <a:xfrm>
            <a:off x="353386" y="8033220"/>
            <a:ext cx="5113800" cy="2269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9" dirty="0">
                <a:solidFill>
                  <a:srgbClr val="FFFFFF"/>
                </a:solidFill>
                <a:latin typeface="Calibri"/>
              </a:rPr>
              <a:t>ПРИХОДИТЕ, </a:t>
            </a:r>
            <a:endParaRPr lang="ru-RU" sz="4400" b="1" strike="noStrike" spc="-9" dirty="0" smtClean="0">
              <a:solidFill>
                <a:srgbClr val="FFFFFF"/>
              </a:solidFill>
              <a:latin typeface="Calibri"/>
            </a:endParaRPr>
          </a:p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" dirty="0" smtClean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4" dirty="0" smtClean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4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9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2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9" dirty="0">
                <a:solidFill>
                  <a:srgbClr val="FFFFFF"/>
                </a:solidFill>
                <a:latin typeface="Calibri"/>
              </a:rPr>
              <a:t>контакты: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Адрес:</a:t>
            </a:r>
            <a:r>
              <a:rPr lang="ru-RU" sz="1300" b="0" strike="noStrike" spc="-9" dirty="0">
                <a:solidFill>
                  <a:srgbClr val="FFFFFF"/>
                </a:solidFill>
                <a:latin typeface="Calibri"/>
              </a:rPr>
              <a:t> Пермский край, </a:t>
            </a:r>
            <a:r>
              <a:rPr lang="ru-RU" sz="1300" b="0" strike="noStrike" spc="-9" dirty="0" err="1">
                <a:solidFill>
                  <a:srgbClr val="FFFFFF"/>
                </a:solidFill>
                <a:latin typeface="Calibri"/>
              </a:rPr>
              <a:t>г.Кизел</a:t>
            </a:r>
            <a:r>
              <a:rPr lang="ru-RU" sz="1300" b="0" strike="noStrike" spc="-9" dirty="0">
                <a:solidFill>
                  <a:srgbClr val="FFFFFF"/>
                </a:solidFill>
                <a:latin typeface="Calibri"/>
              </a:rPr>
              <a:t>, ул.Учебная,14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 8(34255)41665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>
                <a:solidFill>
                  <a:srgbClr val="FFFFFF"/>
                </a:solidFill>
                <a:latin typeface="Calibri"/>
              </a:rPr>
              <a:t>Маличкина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 Светлана Валентиновна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2" name="CustomShape 6"/>
          <p:cNvSpPr/>
          <p:nvPr/>
        </p:nvSpPr>
        <p:spPr>
          <a:xfrm>
            <a:off x="3819240" y="7361640"/>
            <a:ext cx="3297240" cy="557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3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пятница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09:30</a:t>
            </a:r>
            <a:r>
              <a:rPr lang="ru-RU" sz="1600" b="1" strike="noStrike" spc="-4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8">
                <a:solidFill>
                  <a:srgbClr val="58595B"/>
                </a:solidFill>
                <a:latin typeface="Calibri"/>
              </a:rPr>
              <a:t>17:30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3" name="CustomShape 7"/>
          <p:cNvSpPr/>
          <p:nvPr/>
        </p:nvSpPr>
        <p:spPr>
          <a:xfrm>
            <a:off x="6123240" y="8786520"/>
            <a:ext cx="917280" cy="762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9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9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4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>
                <a:solidFill>
                  <a:srgbClr val="FFFFFF"/>
                </a:solidFill>
                <a:latin typeface="Calibri"/>
              </a:rPr>
              <a:t> Пермскому краю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Group 8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>
              <a:noFill/>
            </a:ln>
          </p:spPr>
        </p:pic>
        <p:sp>
          <p:nvSpPr>
            <p:cNvPr id="56" name="CustomShape 9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Group 10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CustomShape 11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>
              <a:noFill/>
            </a:ln>
          </p:spPr>
        </p:pic>
        <p:grpSp>
          <p:nvGrpSpPr>
            <p:cNvPr id="61" name="Group 12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63" name="CustomShape 13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Group 14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>
                <a:noFill/>
              </a:ln>
            </p:spPr>
          </p:pic>
        </p:grpSp>
        <p:grpSp>
          <p:nvGrpSpPr>
            <p:cNvPr id="67" name="Group 15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>
                <a:noFill/>
              </a:ln>
            </p:spPr>
          </p:pic>
          <p:sp>
            <p:nvSpPr>
              <p:cNvPr id="72" name="CustomShape 1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>
                <a:noFill/>
              </a:ln>
            </p:spPr>
          </p:pic>
        </p:grpSp>
      </p:grpSp>
      <p:sp>
        <p:nvSpPr>
          <p:cNvPr id="75" name="CustomShape 17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12660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CustomShape 18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>
            <a:noFill/>
          </a:ln>
        </p:spPr>
      </p:pic>
      <p:graphicFrame>
        <p:nvGraphicFramePr>
          <p:cNvPr id="79" name="Table 19"/>
          <p:cNvGraphicFramePr/>
          <p:nvPr>
            <p:extLst>
              <p:ext uri="{D42A27DB-BD31-4B8C-83A1-F6EECF244321}">
                <p14:modId xmlns:p14="http://schemas.microsoft.com/office/powerpoint/2010/main" val="3129623437"/>
              </p:ext>
            </p:extLst>
          </p:nvPr>
        </p:nvGraphicFramePr>
        <p:xfrm>
          <a:off x="777960" y="1917720"/>
          <a:ext cx="6214680" cy="4867012"/>
        </p:xfrm>
        <a:graphic>
          <a:graphicData uri="http://schemas.openxmlformats.org/drawingml/2006/table">
            <a:tbl>
              <a:tblPr/>
              <a:tblGrid>
                <a:gridCol w="771120"/>
                <a:gridCol w="4389840"/>
                <a:gridCol w="1053720"/>
              </a:tblGrid>
              <a:tr h="64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3402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9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02.06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Азбука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интернета «Портал </a:t>
                      </a:r>
                      <a:r>
                        <a:rPr lang="ru-RU" sz="1800" b="0" strike="noStrike" spc="-1" baseline="0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госуслуги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9">
                          <a:solidFill>
                            <a:srgbClr val="231F20"/>
                          </a:solidFill>
                          <a:latin typeface="Calibri"/>
                        </a:rPr>
                        <a:t>14:</a:t>
                      </a:r>
                      <a:r>
                        <a:rPr lang="ru-RU" sz="1800" b="0" strike="noStrike" spc="-24">
                          <a:solidFill>
                            <a:srgbClr val="231F20"/>
                          </a:solidFill>
                          <a:latin typeface="Calibri"/>
                        </a:rPr>
                        <a:t>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596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9" dirty="0" smtClean="0">
                          <a:solidFill>
                            <a:srgbClr val="231F20"/>
                          </a:solidFill>
                          <a:latin typeface="Calibri"/>
                        </a:rPr>
                        <a:t>04.06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Лекция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по вопросам применения пенсионного законодательства</a:t>
                      </a:r>
                      <a:endParaRPr lang="ru-RU" sz="1800" b="0" strike="noStrike" spc="-1" dirty="0"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880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08.06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latin typeface="Arial"/>
                        </a:rPr>
                        <a:t>Просмотр</a:t>
                      </a:r>
                      <a:r>
                        <a:rPr lang="ru-RU" sz="1800" b="0" strike="noStrike" spc="-1" baseline="0" dirty="0" smtClean="0">
                          <a:latin typeface="Arial"/>
                        </a:rPr>
                        <a:t> художественного фильма «Ангелы Ладоги» в кинозале «Импульс»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4463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Лекция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«Как сохранит здоровье летом»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16.06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Просмотр фильма по материалам Русского географического общества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64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РО «Знание»: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«Память пылающих лет: Путь к Победе»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12:00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66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23.06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/>
                        </a:rPr>
                        <a:t>Диалог о здоровье: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latin typeface="Calibri"/>
                        </a:rPr>
                        <a:t> биологический возраст граждан старшего поколения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14:00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125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64</cp:revision>
  <cp:lastPrinted>2026-02-17T09:36:10Z</cp:lastPrinted>
  <dcterms:created xsi:type="dcterms:W3CDTF">2025-11-06T11:20:25Z</dcterms:created>
  <dcterms:modified xsi:type="dcterms:W3CDTF">2026-05-22T05:20:40Z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1</vt:i4>
  </property>
</Properties>
</file>