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mtClean="0"/>
              <a:t>на</a:t>
            </a:r>
            <a:r>
              <a:rPr spc="-5" smtClean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Красновишерск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9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3-11-50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Воробьева Виктория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303277"/>
              </p:ext>
            </p:extLst>
          </p:nvPr>
        </p:nvGraphicFramePr>
        <p:xfrm>
          <a:off x="349250" y="2077881"/>
          <a:ext cx="6790065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группы «Здоровье»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Онлайн-лекция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ФП Здоровое долголетие «Как сохранить здоровье летом»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Посещения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концерта посвященного Дню России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компьютерной грамотности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22.06.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Онлайн-лекция РО Знание «Память пылающих лет: Путь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к Победе»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Words>96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74</cp:revision>
  <cp:lastPrinted>2026-05-21T05:07:42Z</cp:lastPrinted>
  <dcterms:created xsi:type="dcterms:W3CDTF">2025-11-06T11:20:25Z</dcterms:created>
  <dcterms:modified xsi:type="dcterms:W3CDTF">2026-05-22T04:59:19Z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