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44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0169E-9350-49CB-B3A4-2388F657FF2B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C11411-B6B3-4766-AA8C-7F41441A8D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442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C11411-B6B3-4766-AA8C-7F41441A8D0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0" y="710946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lang="ru-RU" spc="-10"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июнь 2</a:t>
            </a:r>
            <a:r>
              <a:rPr spc="-20" dirty="0" smtClean="0"/>
              <a:t>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Пермский край, г.Кудымкар</a:t>
            </a:r>
            <a:r>
              <a:rPr lang="ru-RU" sz="1200" dirty="0">
                <a:solidFill>
                  <a:schemeClr val="bg1"/>
                </a:solidFill>
              </a:rPr>
              <a:t>, ул. Калинина, 20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200" dirty="0" smtClean="0">
                <a:solidFill>
                  <a:schemeClr val="bg1"/>
                </a:solidFill>
              </a:rPr>
              <a:t>8(34-260) 4-66-82 </a:t>
            </a:r>
            <a:endParaRPr lang="ru-RU" sz="1200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Мизева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Наталья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</a:p>
          <a:p>
            <a:pPr marL="12700" marR="5080">
              <a:lnSpc>
                <a:spcPts val="800"/>
              </a:lnSpc>
            </a:pP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840900"/>
              </p:ext>
            </p:extLst>
          </p:nvPr>
        </p:nvGraphicFramePr>
        <p:xfrm>
          <a:off x="609899" y="1568968"/>
          <a:ext cx="6696743" cy="5795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901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12786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83056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092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54816">
                <a:tc>
                  <a:txBody>
                    <a:bodyPr/>
                    <a:lstStyle/>
                    <a:p>
                      <a:r>
                        <a:rPr lang="ru-RU" dirty="0" smtClean="0"/>
                        <a:t>02.06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группы «Активное долголетие».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20929">
                <a:tc>
                  <a:txBody>
                    <a:bodyPr/>
                    <a:lstStyle/>
                    <a:p>
                      <a:r>
                        <a:rPr lang="ru-RU" dirty="0" smtClean="0"/>
                        <a:t>04.06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mtClean="0"/>
                        <a:t>Просмотр фильмов </a:t>
                      </a:r>
                      <a:r>
                        <a:rPr lang="ru-RU" dirty="0" smtClean="0"/>
                        <a:t>Русского географического  общества.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03620">
                <a:tc>
                  <a:txBody>
                    <a:bodyPr/>
                    <a:lstStyle/>
                    <a:p>
                      <a:r>
                        <a:rPr lang="ru-RU" dirty="0" smtClean="0"/>
                        <a:t>09.06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группы «Активное долголетие».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574532">
                <a:tc>
                  <a:txBody>
                    <a:bodyPr/>
                    <a:lstStyle/>
                    <a:p>
                      <a:r>
                        <a:rPr lang="ru-RU" dirty="0" smtClean="0"/>
                        <a:t>11.06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latin typeface="+mn-lt"/>
                          <a:cs typeface="Calibri Light"/>
                        </a:rPr>
                        <a:t>Онлайн-лекция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 ФП «Здоровое долголетие» на тему: «Как сохранить здоровье летом».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512048">
                <a:tc>
                  <a:txBody>
                    <a:bodyPr/>
                    <a:lstStyle/>
                    <a:p>
                      <a:r>
                        <a:rPr lang="ru-RU" dirty="0" smtClean="0"/>
                        <a:t>16.06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группы «Активное долголетие».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620929">
                <a:tc>
                  <a:txBody>
                    <a:bodyPr/>
                    <a:lstStyle/>
                    <a:p>
                      <a:r>
                        <a:rPr lang="ru-RU" dirty="0" smtClean="0"/>
                        <a:t>19.06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Спортивное мероприятие «Ворошиловский стрелок». Подготовка в сдаче нормы ГТО.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12-00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709602">
                <a:tc>
                  <a:txBody>
                    <a:bodyPr/>
                    <a:lstStyle/>
                    <a:p>
                      <a:r>
                        <a:rPr lang="ru-RU" dirty="0" smtClean="0"/>
                        <a:t>22.06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Патриотическое мероприятие. Памятная акция к 85-летию начала Великой Отечественной войны «Никто не забыт, ничто не забыто».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414011">
                <a:tc>
                  <a:txBody>
                    <a:bodyPr/>
                    <a:lstStyle/>
                    <a:p>
                      <a:r>
                        <a:rPr lang="ru-RU" dirty="0" smtClean="0"/>
                        <a:t>22.06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latin typeface="+mn-lt"/>
                          <a:cs typeface="Calibri Light"/>
                        </a:rPr>
                        <a:t>Онлайн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- лекция общества «Знание» на тему: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mtClean="0">
                          <a:latin typeface="+mn-lt"/>
                          <a:cs typeface="Calibri Light"/>
                        </a:rPr>
                        <a:t>«Память пылающих лет: Путь к Победе».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99240">
                <a:tc>
                  <a:txBody>
                    <a:bodyPr/>
                    <a:lstStyle/>
                    <a:p>
                      <a:r>
                        <a:rPr lang="ru-RU" dirty="0" smtClean="0"/>
                        <a:t>23.06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группы «Активное долголетие».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11-30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</TotalTime>
  <Words>164</Words>
  <Application>Microsoft Office PowerPoint</Application>
  <PresentationFormat>Произвольный</PresentationFormat>
  <Paragraphs>42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95</cp:revision>
  <dcterms:created xsi:type="dcterms:W3CDTF">2025-11-06T11:20:25Z</dcterms:created>
  <dcterms:modified xsi:type="dcterms:W3CDTF">2026-05-22T04:57:46Z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