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19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39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0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41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3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616280" y="393840"/>
            <a:ext cx="2521080" cy="18655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r>
              <a:t/>
            </a:r>
            <a:br/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8" name="object 43"/>
          <p:cNvSpPr/>
          <p:nvPr/>
        </p:nvSpPr>
        <p:spPr>
          <a:xfrm>
            <a:off x="628920" y="8441640"/>
            <a:ext cx="511236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Адрес:Пермский край п.Куеда ул.Ленина,2в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 (34262)3-16-99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Шамсутдинова Оксана Владимировна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9" name="object 44"/>
          <p:cNvSpPr/>
          <p:nvPr/>
        </p:nvSpPr>
        <p:spPr>
          <a:xfrm>
            <a:off x="3819240" y="7361640"/>
            <a:ext cx="32958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 пятница  09:00 – 16-45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  <a:ea typeface="DejaVu Sans"/>
              </a:rPr>
              <a:t> Пермскому краю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52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>
            <p:extLst>
              <p:ext uri="{D42A27DB-BD31-4B8C-83A1-F6EECF244321}">
                <p14:modId xmlns:p14="http://schemas.microsoft.com/office/powerpoint/2010/main" val="798609112"/>
              </p:ext>
            </p:extLst>
          </p:nvPr>
        </p:nvGraphicFramePr>
        <p:xfrm>
          <a:off x="389160" y="1967400"/>
          <a:ext cx="6789600" cy="45838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01.06</a:t>
                      </a:r>
                      <a:endParaRPr lang="ru-RU" sz="1800" b="0" strike="noStrike" spc="-1" dirty="0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Занятие  группы «Здоровья»  для  начинающих</a:t>
                      </a:r>
                      <a:endParaRPr lang="ru-RU" sz="1800" b="0" strike="noStrike" spc="-1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10-00</a:t>
                      </a:r>
                      <a:endParaRPr lang="ru-RU" sz="1800" b="0" strike="noStrike" spc="-1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 pitchFamily="34" charset="0"/>
                        </a:rPr>
                        <a:t>04.06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Все  для  Победы:  изготовление   сухих  душей</a:t>
                      </a:r>
                      <a:endParaRPr lang="ru-RU" sz="1800" b="0" strike="noStrike" spc="-1" dirty="0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12-00</a:t>
                      </a:r>
                      <a:endParaRPr lang="ru-RU" sz="1800" b="0" strike="noStrike" spc="-1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r>
                        <a:rPr lang="ru-RU" sz="1800" b="0" strike="noStrike" spc="-1">
                          <a:latin typeface="Calibri" pitchFamily="34" charset="0"/>
                        </a:rPr>
                        <a:t>11.06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latin typeface="Calibri" pitchFamily="34" charset="0"/>
                        </a:rPr>
                        <a:t>ФП "Здоровое долголетие"  </a:t>
                      </a:r>
                    </a:p>
                    <a:p>
                      <a:r>
                        <a:rPr lang="ru-RU" sz="1800" b="0" strike="noStrike" spc="-1" dirty="0">
                          <a:latin typeface="Calibri" pitchFamily="34" charset="0"/>
                        </a:rPr>
                        <a:t>Тема: «Как сохранить здоровье летом?»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>
                          <a:latin typeface="Calibri" pitchFamily="34" charset="0"/>
                        </a:rPr>
                        <a:t>12-00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18.06</a:t>
                      </a:r>
                      <a:endParaRPr lang="ru-RU" sz="1800" b="0" strike="noStrike" spc="-1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Пенсионная  грамотность. Ответы  на  вопросы</a:t>
                      </a:r>
                      <a:endParaRPr lang="ru-RU" sz="1800" b="0" strike="noStrike" spc="-1" dirty="0">
                        <a:latin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10-00</a:t>
                      </a:r>
                      <a:endParaRPr lang="ru-RU" sz="1800" b="0" strike="noStrike" spc="-1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r>
                        <a:rPr lang="ru-RU" sz="1800" b="0" strike="noStrike" spc="-1">
                          <a:latin typeface="Calibri" pitchFamily="34" charset="0"/>
                        </a:rPr>
                        <a:t>22.06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>
                          <a:latin typeface="Calibri" pitchFamily="34" charset="0"/>
                        </a:rPr>
                        <a:t>Лекция: РГО «Знание» «Память пылающих лет: Путь к Победе»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>
                          <a:latin typeface="Calibri" pitchFamily="34" charset="0"/>
                        </a:rPr>
                        <a:t>12-00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25.06</a:t>
                      </a:r>
                      <a:endParaRPr lang="ru-RU" sz="1800" b="0" strike="noStrike" spc="-1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Занятие  группы «Здоровья»  для  начинающих</a:t>
                      </a:r>
                      <a:endParaRPr lang="ru-RU" sz="1800" b="0" strike="noStrike" spc="-1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10-00</a:t>
                      </a:r>
                      <a:endParaRPr lang="ru-RU" sz="1800" b="0" strike="noStrike" spc="-1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 pitchFamily="34" charset="0"/>
                        </a:rPr>
                        <a:t>29.06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Все  для  Победы:  изготовление   окопных  свечей и спичек</a:t>
                      </a:r>
                      <a:endParaRPr lang="ru-RU" sz="1800" b="0" strike="noStrike" spc="-1" dirty="0"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latin typeface="Calibri" pitchFamily="34" charset="0"/>
                        </a:rPr>
                        <a:t>12-00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119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56</cp:revision>
  <cp:lastPrinted>2026-05-20T14:06:51Z</cp:lastPrinted>
  <dcterms:created xsi:type="dcterms:W3CDTF">2025-11-06T11:20:25Z</dcterms:created>
  <dcterms:modified xsi:type="dcterms:W3CDTF">2026-05-22T04:54:53Z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