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618100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Пермский край, г. Оханск, ул. Советская 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8-342-79 -3-15-56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Ольга Ивановна  Карасёва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4399" y="7192327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8038"/>
              </p:ext>
            </p:extLst>
          </p:nvPr>
        </p:nvGraphicFramePr>
        <p:xfrm>
          <a:off x="111243" y="1766669"/>
          <a:ext cx="737486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60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562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6466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99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49151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03.06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388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Поэтический вечер «Июньская лира».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 "Здоровое долголетие"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Тема: «Как сохранить здоровье летом?»</a:t>
                      </a:r>
                      <a:endParaRPr lang="ru-RU" sz="1800" b="0" i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latin typeface="+mn-lt"/>
                        </a:rPr>
                        <a:t>10:00</a:t>
                      </a:r>
                      <a:endParaRPr lang="ru-RU" sz="1800" b="0" i="0" dirty="0">
                        <a:latin typeface="+mn-lt"/>
                      </a:endParaRPr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17.06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Онлайн-лекция</a:t>
                      </a:r>
                      <a:r>
                        <a:rPr lang="ru-RU" dirty="0" smtClean="0"/>
                        <a:t>  «РГО ЗНАНИЕ». </a:t>
                      </a:r>
                      <a:r>
                        <a:rPr lang="ru-RU" baseline="0" dirty="0" smtClean="0"/>
                        <a:t> Финансовая безопасность: защита от мошенничества и </a:t>
                      </a:r>
                      <a:r>
                        <a:rPr lang="ru-RU" baseline="0" dirty="0" err="1" smtClean="0"/>
                        <a:t>киберпреступлений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18.06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Обучение основам оказания первой помощи (Совместно с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Оханским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отделением ПРООО «Российский Красный Крест»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22</a:t>
                      </a:r>
                      <a:r>
                        <a:rPr lang="ru-RU" sz="1800" b="0" dirty="0" smtClean="0"/>
                        <a:t>.06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Онлайн-лекция</a:t>
                      </a:r>
                      <a:r>
                        <a:rPr lang="ru-RU" dirty="0" smtClean="0"/>
                        <a:t> РГО «Знание»</a:t>
                      </a:r>
                    </a:p>
                    <a:p>
                      <a:r>
                        <a:rPr lang="ru-RU" dirty="0" smtClean="0"/>
                        <a:t>«Память пылающих лет: Путь к Победе»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148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35</cp:revision>
  <dcterms:created xsi:type="dcterms:W3CDTF">2025-11-06T11:20:25Z</dcterms:created>
  <dcterms:modified xsi:type="dcterms:W3CDTF">2026-05-22T05:08:17Z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