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096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16976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с.Юсьва, ул.Советская, 5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2-79-46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Пуленко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Геннадий Анатольевич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6103775"/>
              </p:ext>
            </p:extLst>
          </p:nvPr>
        </p:nvGraphicFramePr>
        <p:xfrm>
          <a:off x="349250" y="2077881"/>
          <a:ext cx="6790065" cy="404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8006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11.06.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ФП "Здоровое долголетие"  «Как сохранить здоровье летом?»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mtClean="0">
                          <a:latin typeface="+mn-lt"/>
                          <a:cs typeface="Calibri"/>
                        </a:rPr>
                        <a:t>17.06.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Поездка в Мемориальный музей-заповедник</a:t>
                      </a:r>
                      <a:r>
                        <a:rPr lang="ru-RU" baseline="0" dirty="0" smtClean="0"/>
                        <a:t> истории политических репрессий «</a:t>
                      </a:r>
                      <a:r>
                        <a:rPr lang="ru-RU" baseline="0" smtClean="0"/>
                        <a:t>Пермь-36»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12:30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22.06.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РГО "Знание" «Память пылающих лет: Путь к </a:t>
                      </a:r>
                      <a:r>
                        <a:rPr lang="ru-RU" sz="1800" b="0" smtClean="0">
                          <a:latin typeface="+mn-lt"/>
                          <a:cs typeface="Calibri Light"/>
                        </a:rPr>
                        <a:t>Победе»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1149</TotalTime>
  <Words>89</Words>
  <Application>Microsoft Office PowerPoint</Application>
  <PresentationFormat>Произвольный</PresentationFormat>
  <Paragraphs>23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069PelenevMS</cp:lastModifiedBy>
  <cp:revision>141</cp:revision>
  <dcterms:created xsi:type="dcterms:W3CDTF">2025-11-06T11:20:25Z</dcterms:created>
  <dcterms:modified xsi:type="dcterms:W3CDTF">2026-05-22T05:02:10Z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