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48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z="2400" spc="-10" dirty="0" smtClean="0"/>
              <a:t>ИЮЛЬ</a:t>
            </a:r>
            <a:endParaRPr sz="2400"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Пермский край, с. Барда, ул. 1 Мая, д. 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номер:8(34292)2-02-37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аширова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Эльвина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Рафаизовна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1" y="1871893"/>
          <a:ext cx="6715147" cy="5821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184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43401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3856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9898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16: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95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 повышению финансовой грамотности «Признаки подлинности банкнот Банка России»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15:00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dirty="0" smtClean="0">
                          <a:latin typeface="+mn-lt"/>
                        </a:rPr>
                        <a:t>16:00</a:t>
                      </a:r>
                      <a:endParaRPr lang="ru-RU" sz="1400" b="0" i="0" dirty="0">
                        <a:latin typeface="+mn-lt"/>
                      </a:endParaRPr>
                    </a:p>
                  </a:txBody>
                  <a:tcPr/>
                </a:tc>
              </a:tr>
              <a:tr h="56584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21.07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Встреча с врачом медицинской профилактики </a:t>
                      </a:r>
                      <a:r>
                        <a:rPr lang="ru-RU" sz="1400" b="1" i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Бардымской</a:t>
                      </a: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ЦРБ  на тему «Почему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много сахара- опасно?</a:t>
                      </a: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14:00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495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23.07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Смартфон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для дедушки и бабушки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14:00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56883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28.07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Физкультурно-оздоровительное</a:t>
                      </a:r>
                      <a:r>
                        <a:rPr lang="ru-RU" sz="14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занятие «Тренер нашего двора»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16:00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995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4049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29148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04" y="9561542"/>
            <a:ext cx="862371" cy="8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119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Баширова Эльвина Рафаизовна</cp:lastModifiedBy>
  <cp:revision>91</cp:revision>
  <dcterms:created xsi:type="dcterms:W3CDTF">2025-11-06T11:20:25Z</dcterms:created>
  <dcterms:modified xsi:type="dcterms:W3CDTF">2026-06-29T13:59:20Z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