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r>
              <a:rPr spc="-5" dirty="0" smtClean="0"/>
              <a:t> </a:t>
            </a:r>
            <a:r>
              <a:rPr lang="ru-RU" spc="-5" dirty="0" smtClean="0"/>
              <a:t> НА 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Березовка, ул. Октябрьская,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8(34251) 3- 11- 47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Винокурова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Лариса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223075"/>
              </p:ext>
            </p:extLst>
          </p:nvPr>
        </p:nvGraphicFramePr>
        <p:xfrm>
          <a:off x="349250" y="1917700"/>
          <a:ext cx="6767392" cy="4834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999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996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07.07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Выставка творческих </a:t>
                      </a:r>
                      <a:r>
                        <a:rPr lang="ru-RU" dirty="0" smtClean="0"/>
                        <a:t>работ рукодельниц д. </a:t>
                      </a:r>
                      <a:r>
                        <a:rPr lang="ru-RU" dirty="0" err="1" smtClean="0"/>
                        <a:t>Копчиково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Сплав по реке 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Шаква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09:00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14.07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15.07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mtClean="0"/>
                        <a:t>Спортивно-оздоровительное</a:t>
                      </a:r>
                      <a:r>
                        <a:rPr lang="ru-RU" baseline="0" smtClean="0"/>
                        <a:t> мероприятие </a:t>
                      </a:r>
                      <a:r>
                        <a:rPr lang="ru-RU" baseline="0" dirty="0" smtClean="0"/>
                        <a:t>«День здоровья»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10.00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16.07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Час здоровья. Встреча с фельдшером Березовской ЦРБ  </a:t>
                      </a:r>
                      <a:r>
                        <a:rPr lang="ru-RU" dirty="0" smtClean="0"/>
                        <a:t>Т.В</a:t>
                      </a:r>
                      <a:r>
                        <a:rPr lang="ru-RU" dirty="0" smtClean="0"/>
                        <a:t>. Мальковой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17.07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Встреча</a:t>
                      </a:r>
                      <a:r>
                        <a:rPr lang="ru-RU" baseline="0" dirty="0" smtClean="0"/>
                        <a:t> выпускников 1972 года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1800" b="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0621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28.07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334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</TotalTime>
  <Words>116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Винокурова Лариса Вячеславовна</cp:lastModifiedBy>
  <cp:revision>73</cp:revision>
  <cp:lastPrinted>2026-06-25T12:40:48Z</cp:lastPrinted>
  <dcterms:created xsi:type="dcterms:W3CDTF">2025-11-06T11:20:25Z</dcterms:created>
  <dcterms:modified xsi:type="dcterms:W3CDTF">2026-06-25T12:40:51Z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