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9813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2035" y="-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 smtClean="0"/>
              <a:t>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618820, . Горнозаводск, ул.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Гипроцемента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д. 31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8(34269) 4-23-00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Руководитель клиентской службы: Макаревич 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Лариса Михайловна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50" y="2077881"/>
          <a:ext cx="6790065" cy="5273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8357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835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01.07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Мастер-класс 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«Творческий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час, в технике </a:t>
                      </a:r>
                      <a:r>
                        <a:rPr lang="ru-RU" sz="1800" b="0" baseline="0" dirty="0" err="1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Декупаж</a:t>
                      </a: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».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5835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07.07.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Интеллектуальная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игра: «Литературный лабиринт»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.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3810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15.07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Краеведческий час «История нашего города»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15:00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58357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err="1" smtClean="0">
                          <a:latin typeface="+mn-lt"/>
                          <a:cs typeface="Calibri Light"/>
                        </a:rPr>
                        <a:t>Киномарафон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«Мир кино: викторина знатоков»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83367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22.07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«Здоровья». </a:t>
                      </a:r>
                      <a:r>
                        <a:rPr lang="ru-RU" sz="1800" b="0" dirty="0" err="1" smtClean="0">
                          <a:latin typeface="+mn-lt"/>
                          <a:cs typeface="Calibri Light"/>
                        </a:rPr>
                        <a:t>Нейрогимнастика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.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  <a:tr h="5533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6253813"/>
                  </a:ext>
                </a:extLst>
              </a:tr>
              <a:tr h="51441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3668839"/>
                  </a:ext>
                </a:extLst>
              </a:tr>
              <a:tr h="33810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</TotalTime>
  <Words>100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ИЮЛЬ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Макаревич Лариса Михайловна</cp:lastModifiedBy>
  <cp:revision>43</cp:revision>
  <dcterms:created xsi:type="dcterms:W3CDTF">2025-11-06T11:20:25Z</dcterms:created>
  <dcterms:modified xsi:type="dcterms:W3CDTF">2026-06-19T06:59:39Z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