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096" y="33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6/30/2026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6/30/2026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6/30/2026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6/30/2026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6/30/2026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6/30/2026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268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/>
              <a:t>МЕРОПРИЯТИЯ </a:t>
            </a:r>
            <a:r>
              <a:rPr smtClean="0"/>
              <a:t>НА</a:t>
            </a:r>
            <a:r>
              <a:rPr lang="ru-RU" spc="-5" dirty="0" smtClean="0"/>
              <a:t> ИЮЛЬ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с.Карагай  ул.К.Маркса,23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8(34297) 3-11-58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Суханова Галина Вячеславовна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smtClean="0">
                <a:solidFill>
                  <a:srgbClr val="FFFFFF"/>
                </a:solidFill>
                <a:latin typeface="Calibri"/>
                <a:cs typeface="Calibri"/>
              </a:rPr>
              <a:t>Пермскому краю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6103775"/>
              </p:ext>
            </p:extLst>
          </p:nvPr>
        </p:nvGraphicFramePr>
        <p:xfrm>
          <a:off x="349250" y="2077881"/>
          <a:ext cx="6790065" cy="509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80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796320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01.07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«На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зарядку становись»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08-15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01.07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 Light"/>
                        </a:rPr>
                        <a:t>Посещение спектакля «Плохие девочки»</a:t>
                      </a:r>
                      <a:endParaRPr lang="ru-RU" sz="1800" b="1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smtClean="0">
                          <a:latin typeface="+mn-lt"/>
                        </a:rPr>
                        <a:t>19:00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02.07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«На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зарядку становись»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03.07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«На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зарядку становись»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06.07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«На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зарядку становись»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07.07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«На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зарядку становись»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3888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08.07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«На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зарядку становись»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751527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09.07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«На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зарядку становись»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88993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10.07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«На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зарядку становись»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851501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13.07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«На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зарядку становись»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06253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15.07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«На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зарядку становись»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93668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smtClean="0"/>
                        <a:t>16.07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Т/О «На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зарядку становись»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31712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268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/>
              <a:t>МЕРОПРИЯТИЯ </a:t>
            </a:r>
            <a:r>
              <a:rPr smtClean="0"/>
              <a:t>НА</a:t>
            </a:r>
            <a:r>
              <a:rPr lang="ru-RU" spc="-5" dirty="0" smtClean="0"/>
              <a:t> ИЮЛЬ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с.Карагай  ул.К.Маркса,23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8(34297) 3-11-58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Суханова Галина Вячеславовна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smtClean="0">
                <a:solidFill>
                  <a:srgbClr val="FFFFFF"/>
                </a:solidFill>
                <a:latin typeface="Calibri"/>
                <a:cs typeface="Calibri"/>
              </a:rPr>
              <a:t>Пермскому краю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46" name="Таблица 45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5020601"/>
              </p:ext>
            </p:extLst>
          </p:nvPr>
        </p:nvGraphicFramePr>
        <p:xfrm>
          <a:off x="389050" y="1890316"/>
          <a:ext cx="6790065" cy="5359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8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79632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17.07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«На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зарядку становись»</a:t>
                      </a:r>
                      <a:r>
                        <a:rPr lang="en-US" sz="18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08-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15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20.07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«На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зарядку становись»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08-15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21.07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«На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зарядку становись»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22.07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«На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зарядку становись»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23.07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«На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зарядку становись»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24.07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«На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зарядку становись»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3888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27.07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«На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зарядку становись»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51527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28.07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«На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зарядку становись»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88993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29.07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«На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зарядку становись»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851501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30.07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«На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зарядку становись»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06253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31.07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«На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зарядку становись»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93668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31712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18301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</TotalTime>
  <Words>267</Words>
  <Application>Microsoft Office PowerPoint</Application>
  <PresentationFormat>Произвольный</PresentationFormat>
  <Paragraphs>97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МЕРОПРИЯТИЯ НА ИЮЛЬ 2026</vt:lpstr>
      <vt:lpstr>МЕРОПРИЯТИЯ НА ИЮЛЬ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069PelenevMS</cp:lastModifiedBy>
  <cp:revision>24</cp:revision>
  <dcterms:created xsi:type="dcterms:W3CDTF">2025-11-06T11:20:25Z</dcterms:created>
  <dcterms:modified xsi:type="dcterms:W3CDTF">2026-06-30T04:41:04Z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