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61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61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3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213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213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213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219132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2679120" y="2459520"/>
            <a:ext cx="219132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980600" y="2459520"/>
            <a:ext cx="219132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378000" y="6145920"/>
            <a:ext cx="219132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2679120" y="6145920"/>
            <a:ext cx="219132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4980600" y="6145920"/>
            <a:ext cx="219132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360" cy="7057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21360" cy="7057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822920" y="316800"/>
            <a:ext cx="2316240" cy="5204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3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21360" cy="7057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213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360" cy="7057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213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213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213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213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6160" cy="3366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1800" spc="-1" strike="noStrike"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Calibri"/>
              </a:rPr>
              <a:t>Для правки структуры щёлкните мышью</a:t>
            </a:r>
            <a:endParaRPr b="0" lang="ru-RU" sz="1800" spc="-1" strike="noStrike">
              <a:latin typeface="Calibri"/>
            </a:endParaRPr>
          </a:p>
          <a:p>
            <a:pPr lvl="1" marL="864000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Calibri"/>
              </a:rPr>
              <a:t>Второй уровень структуры</a:t>
            </a:r>
            <a:endParaRPr b="0" lang="ru-RU" sz="1800" spc="-1" strike="noStrike">
              <a:latin typeface="Calibri"/>
            </a:endParaRPr>
          </a:p>
          <a:p>
            <a:pPr lvl="2" marL="1296000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Calibri"/>
              </a:rPr>
              <a:t>Третий уровень структуры</a:t>
            </a:r>
            <a:endParaRPr b="0" lang="ru-RU" sz="1800" spc="-1" strike="noStrike">
              <a:latin typeface="Calibri"/>
            </a:endParaRPr>
          </a:p>
          <a:p>
            <a:pPr lvl="3" marL="1728000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Calibri"/>
              </a:rPr>
              <a:t>Четвёртый уровень структуры</a:t>
            </a:r>
            <a:endParaRPr b="0" lang="ru-RU" sz="1800" spc="-1" strike="noStrike">
              <a:latin typeface="Calibri"/>
            </a:endParaRPr>
          </a:p>
          <a:p>
            <a:pPr lvl="4" marL="2160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Calibri"/>
              </a:rPr>
              <a:t>Пятый уровень структуры</a:t>
            </a:r>
            <a:endParaRPr b="0" lang="ru-RU" sz="2000" spc="-1" strike="noStrike">
              <a:latin typeface="Calibri"/>
            </a:endParaRPr>
          </a:p>
          <a:p>
            <a:pPr lvl="5" marL="2592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Calibri"/>
              </a:rPr>
              <a:t>Шестой уровень структуры</a:t>
            </a:r>
            <a:endParaRPr b="0" lang="ru-RU" sz="2000" spc="-1" strike="noStrike">
              <a:latin typeface="Calibri"/>
            </a:endParaRPr>
          </a:p>
          <a:p>
            <a:pPr lvl="6" marL="3024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Calibri"/>
              </a:rPr>
              <a:t>Седьмой уровень структуры</a:t>
            </a:r>
            <a:endParaRPr b="0" lang="ru-RU" sz="2000" spc="-1" strike="noStrike"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2571480" y="9945000"/>
            <a:ext cx="2419920" cy="53424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/>
          </p:nvPr>
        </p:nvSpPr>
        <p:spPr>
          <a:xfrm>
            <a:off x="378000" y="9945000"/>
            <a:ext cx="1739160" cy="534240"/>
          </a:xfrm>
          <a:prstGeom prst="rect">
            <a:avLst/>
          </a:prstGeom>
        </p:spPr>
        <p:txBody>
          <a:bodyPr lIns="0" rIns="0" tIns="0" bIns="0"/>
          <a:p>
            <a:pPr>
              <a:lnSpc>
                <a:spcPct val="100000"/>
              </a:lnSpc>
            </a:pPr>
            <a:fld id="{A4C4B4D6-0228-42E3-8843-A51DE340BC50}" type="datetime">
              <a:rPr b="0" lang="ru-RU" sz="1400" spc="-1" strike="noStrike">
                <a:solidFill>
                  <a:srgbClr val="b2b2b2"/>
                </a:solidFill>
                <a:latin typeface="Times New Roman"/>
              </a:rPr>
              <a:t>30.6.26</a:t>
            </a:fld>
            <a:endParaRPr b="0" lang="ru-RU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5445360" y="9945000"/>
            <a:ext cx="1739160" cy="534240"/>
          </a:xfrm>
          <a:prstGeom prst="rect">
            <a:avLst/>
          </a:prstGeom>
        </p:spPr>
        <p:txBody>
          <a:bodyPr lIns="0" rIns="0" tIns="0" bIns="0"/>
          <a:p>
            <a:pPr algn="r">
              <a:lnSpc>
                <a:spcPct val="100000"/>
              </a:lnSpc>
            </a:pPr>
            <a:fld id="{D1444DE1-C0E3-4DCA-BD56-2783ECCC59D7}" type="slidenum">
              <a:rPr b="0" lang="ru-RU" sz="1400" spc="-1" strike="noStrike">
                <a:solidFill>
                  <a:srgbClr val="b2b2b2"/>
                </a:solidFill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9880" cy="1658160"/>
          </a:xfrm>
          <a:prstGeom prst="rect">
            <a:avLst/>
          </a:prstGeom>
          <a:ln>
            <a:noFill/>
          </a:ln>
        </p:spPr>
      </p:pic>
      <p:sp>
        <p:nvSpPr>
          <p:cNvPr id="42" name="CustomShape 1"/>
          <p:cNvSpPr/>
          <p:nvPr/>
        </p:nvSpPr>
        <p:spPr>
          <a:xfrm>
            <a:off x="111240" y="7000200"/>
            <a:ext cx="7345440" cy="3583440"/>
          </a:xfrm>
          <a:custGeom>
            <a:avLst/>
            <a:gdLst/>
            <a:ah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3" name="Group 2"/>
          <p:cNvGrpSpPr/>
          <p:nvPr/>
        </p:nvGrpSpPr>
        <p:grpSpPr>
          <a:xfrm>
            <a:off x="644400" y="8176320"/>
            <a:ext cx="1147680" cy="132480"/>
            <a:chOff x="644400" y="8176320"/>
            <a:chExt cx="1147680" cy="132480"/>
          </a:xfrm>
        </p:grpSpPr>
        <p:pic>
          <p:nvPicPr>
            <p:cNvPr id="44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2960" cy="132480"/>
            </a:xfrm>
            <a:prstGeom prst="rect">
              <a:avLst/>
            </a:prstGeom>
            <a:ln>
              <a:noFill/>
            </a:ln>
          </p:spPr>
        </p:pic>
        <p:sp>
          <p:nvSpPr>
            <p:cNvPr id="45" name="CustomShape 3"/>
            <p:cNvSpPr/>
            <p:nvPr/>
          </p:nvSpPr>
          <p:spPr>
            <a:xfrm>
              <a:off x="771480" y="8178120"/>
              <a:ext cx="94320" cy="129240"/>
            </a:xfrm>
            <a:custGeom>
              <a:avLst/>
              <a:gdLst/>
              <a:ah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46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1960" cy="132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8960" cy="132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9800" cy="128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2680" cy="1306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0" name="TextShape 4"/>
          <p:cNvSpPr txBox="1"/>
          <p:nvPr/>
        </p:nvSpPr>
        <p:spPr>
          <a:xfrm>
            <a:off x="4635360" y="316800"/>
            <a:ext cx="2503440" cy="1866960"/>
          </a:xfrm>
          <a:prstGeom prst="rect">
            <a:avLst/>
          </a:prstGeom>
          <a:noFill/>
          <a:ln>
            <a:noFill/>
          </a:ln>
        </p:spPr>
        <p:txBody>
          <a:bodyPr lIns="0" rIns="0" tIns="81360" bIns="0"/>
          <a:p>
            <a:pPr marL="439560" indent="-426960" algn="r">
              <a:lnSpc>
                <a:spcPts val="2701"/>
              </a:lnSpc>
              <a:spcBef>
                <a:spcPts val="641"/>
              </a:spcBef>
            </a:pPr>
            <a:r>
              <a:rPr b="1" lang="ru-RU" sz="2700" spc="-9" strike="noStrike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rgbClr val="ffffff"/>
                </a:solidFill>
                <a:latin typeface="Calibri"/>
              </a:rPr>
              <a:t>НА ИЮЛЬ</a:t>
            </a:r>
            <a:br/>
            <a:r>
              <a:rPr b="1" lang="ru-RU" sz="2700" spc="-18" strike="noStrike">
                <a:solidFill>
                  <a:srgbClr val="ffffff"/>
                </a:solidFill>
                <a:latin typeface="Calibri"/>
              </a:rPr>
              <a:t>2026</a:t>
            </a:r>
            <a:endParaRPr b="0" lang="ru-RU" sz="2700" spc="-1" strike="noStrike">
              <a:latin typeface="Calibri"/>
            </a:endParaRPr>
          </a:p>
        </p:txBody>
      </p:sp>
      <p:sp>
        <p:nvSpPr>
          <p:cNvPr id="51" name="CustomShape 5"/>
          <p:cNvSpPr/>
          <p:nvPr/>
        </p:nvSpPr>
        <p:spPr>
          <a:xfrm>
            <a:off x="628920" y="8058600"/>
            <a:ext cx="5113800" cy="2269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9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9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2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9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</a:t>
            </a:r>
            <a:r>
              <a:rPr b="0" lang="ru-RU" sz="1300" spc="-9" strike="noStrike">
                <a:solidFill>
                  <a:srgbClr val="ffffff"/>
                </a:solidFill>
                <a:latin typeface="Calibri"/>
              </a:rPr>
              <a:t> Пермский край, г.Кизел, ул.Учебная,14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 8(34255)41665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 Маличкина Светлана Валентиновна</a:t>
            </a:r>
            <a:endParaRPr b="0" lang="ru-RU" sz="1300" spc="-1" strike="noStrike">
              <a:latin typeface="Arial"/>
            </a:endParaRPr>
          </a:p>
        </p:txBody>
      </p:sp>
      <p:sp>
        <p:nvSpPr>
          <p:cNvPr id="52" name="CustomShape 6"/>
          <p:cNvSpPr/>
          <p:nvPr/>
        </p:nvSpPr>
        <p:spPr>
          <a:xfrm>
            <a:off x="3819240" y="7361640"/>
            <a:ext cx="3297240" cy="55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Время</a:t>
            </a:r>
            <a:r>
              <a:rPr b="1" lang="ru-RU" sz="1600" spc="-63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9" strike="noStrike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</a:t>
            </a:r>
            <a:r>
              <a:rPr b="1" lang="ru-RU" sz="1600" spc="-9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пятница</a:t>
            </a:r>
            <a:r>
              <a:rPr b="1" lang="ru-RU" sz="1600" spc="-9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09:30</a:t>
            </a:r>
            <a:r>
              <a:rPr b="1" lang="ru-RU" sz="1600" spc="-4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8" strike="noStrike">
                <a:solidFill>
                  <a:srgbClr val="58595b"/>
                </a:solidFill>
                <a:latin typeface="Calibri"/>
              </a:rPr>
              <a:t>17:30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53" name="CustomShape 7"/>
          <p:cNvSpPr/>
          <p:nvPr/>
        </p:nvSpPr>
        <p:spPr>
          <a:xfrm>
            <a:off x="6123240" y="8786520"/>
            <a:ext cx="917280" cy="762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9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9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9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9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9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4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43" strike="noStrike">
                <a:solidFill>
                  <a:srgbClr val="ffffff"/>
                </a:solidFill>
                <a:latin typeface="Calibri"/>
              </a:rPr>
              <a:t> Пермскому краю</a:t>
            </a:r>
            <a:endParaRPr b="0" lang="ru-RU" sz="800" spc="-1" strike="noStrike">
              <a:latin typeface="Arial"/>
            </a:endParaRPr>
          </a:p>
        </p:txBody>
      </p:sp>
      <p:grpSp>
        <p:nvGrpSpPr>
          <p:cNvPr id="54" name="Group 8"/>
          <p:cNvGrpSpPr/>
          <p:nvPr/>
        </p:nvGrpSpPr>
        <p:grpSpPr>
          <a:xfrm>
            <a:off x="512280" y="489240"/>
            <a:ext cx="2517480" cy="982800"/>
            <a:chOff x="512280" y="489240"/>
            <a:chExt cx="2517480" cy="982800"/>
          </a:xfrm>
        </p:grpSpPr>
        <p:pic>
          <p:nvPicPr>
            <p:cNvPr id="55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9160" cy="956880"/>
            </a:xfrm>
            <a:prstGeom prst="rect">
              <a:avLst/>
            </a:prstGeom>
            <a:ln>
              <a:noFill/>
            </a:ln>
          </p:spPr>
        </p:pic>
        <p:sp>
          <p:nvSpPr>
            <p:cNvPr id="56" name="CustomShape 9"/>
            <p:cNvSpPr/>
            <p:nvPr/>
          </p:nvSpPr>
          <p:spPr>
            <a:xfrm>
              <a:off x="1577160" y="814680"/>
              <a:ext cx="294840" cy="185040"/>
            </a:xfrm>
            <a:custGeom>
              <a:avLst/>
              <a:gdLst/>
              <a:ah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57" name="Group 10"/>
            <p:cNvGrpSpPr/>
            <p:nvPr/>
          </p:nvGrpSpPr>
          <p:grpSpPr>
            <a:xfrm>
              <a:off x="1917720" y="814680"/>
              <a:ext cx="447480" cy="150840"/>
              <a:chOff x="1917720" y="814680"/>
              <a:chExt cx="447480" cy="150840"/>
            </a:xfrm>
          </p:grpSpPr>
          <p:sp>
            <p:nvSpPr>
              <p:cNvPr id="58" name="CustomShape 11"/>
              <p:cNvSpPr/>
              <p:nvPr/>
            </p:nvSpPr>
            <p:spPr>
              <a:xfrm>
                <a:off x="1917720" y="814680"/>
                <a:ext cx="290520" cy="150840"/>
              </a:xfrm>
              <a:custGeom>
                <a:avLst/>
                <a:gdLst/>
                <a:ah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pic>
            <p:nvPicPr>
              <p:cNvPr id="59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20960" cy="14976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60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9480" cy="15336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61" name="Group 12"/>
            <p:cNvGrpSpPr/>
            <p:nvPr/>
          </p:nvGrpSpPr>
          <p:grpSpPr>
            <a:xfrm>
              <a:off x="1762920" y="1051200"/>
              <a:ext cx="677160" cy="183240"/>
              <a:chOff x="1762920" y="1051200"/>
              <a:chExt cx="677160" cy="183240"/>
            </a:xfrm>
          </p:grpSpPr>
          <p:pic>
            <p:nvPicPr>
              <p:cNvPr id="62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2400" cy="14976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63" name="CustomShape 13"/>
              <p:cNvSpPr/>
              <p:nvPr/>
            </p:nvSpPr>
            <p:spPr>
              <a:xfrm>
                <a:off x="1917720" y="1051200"/>
                <a:ext cx="522360" cy="183240"/>
              </a:xfrm>
              <a:custGeom>
                <a:avLst/>
                <a:gdLst/>
                <a:ah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64" name="Group 14"/>
            <p:cNvGrpSpPr/>
            <p:nvPr/>
          </p:nvGrpSpPr>
          <p:grpSpPr>
            <a:xfrm>
              <a:off x="2489040" y="1051560"/>
              <a:ext cx="290520" cy="149760"/>
              <a:chOff x="2489040" y="1051560"/>
              <a:chExt cx="290520" cy="149760"/>
            </a:xfrm>
          </p:grpSpPr>
          <p:pic>
            <p:nvPicPr>
              <p:cNvPr id="65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9600" cy="14976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6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20600" cy="149760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67" name="Group 15"/>
            <p:cNvGrpSpPr/>
            <p:nvPr/>
          </p:nvGrpSpPr>
          <p:grpSpPr>
            <a:xfrm>
              <a:off x="1556640" y="1284480"/>
              <a:ext cx="1473120" cy="187560"/>
              <a:chOff x="1556640" y="1284480"/>
              <a:chExt cx="1473120" cy="187560"/>
            </a:xfrm>
          </p:grpSpPr>
          <p:pic>
            <p:nvPicPr>
              <p:cNvPr id="68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2920" cy="15516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9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4160" cy="15516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0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60000" cy="18756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1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4160" cy="15516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2" name="CustomShape 16"/>
              <p:cNvSpPr/>
              <p:nvPr/>
            </p:nvSpPr>
            <p:spPr>
              <a:xfrm>
                <a:off x="2494080" y="1290960"/>
                <a:ext cx="138240" cy="149400"/>
              </a:xfrm>
              <a:custGeom>
                <a:avLst/>
                <a:gdLst/>
                <a:ah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pic>
            <p:nvPicPr>
              <p:cNvPr id="73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9920" cy="1810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4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8120" cy="14976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75" name="CustomShape 17"/>
          <p:cNvSpPr/>
          <p:nvPr/>
        </p:nvSpPr>
        <p:spPr>
          <a:xfrm>
            <a:off x="6140520" y="9593640"/>
            <a:ext cx="874440" cy="858240"/>
          </a:xfrm>
          <a:prstGeom prst="roundRect">
            <a:avLst>
              <a:gd name="adj" fmla="val 12660"/>
            </a:avLst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6" name="CustomShape 18"/>
          <p:cNvSpPr/>
          <p:nvPr/>
        </p:nvSpPr>
        <p:spPr>
          <a:xfrm>
            <a:off x="6047640" y="7937640"/>
            <a:ext cx="815040" cy="81504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77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1200" cy="516240"/>
          </a:xfrm>
          <a:prstGeom prst="rect">
            <a:avLst/>
          </a:prstGeom>
          <a:ln>
            <a:noFill/>
          </a:ln>
        </p:spPr>
      </p:pic>
      <p:pic>
        <p:nvPicPr>
          <p:cNvPr id="78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1840" cy="861840"/>
          </a:xfrm>
          <a:prstGeom prst="rect">
            <a:avLst/>
          </a:prstGeom>
          <a:ln>
            <a:noFill/>
          </a:ln>
        </p:spPr>
      </p:pic>
      <p:graphicFrame>
        <p:nvGraphicFramePr>
          <p:cNvPr id="79" name="Table 19"/>
          <p:cNvGraphicFramePr/>
          <p:nvPr/>
        </p:nvGraphicFramePr>
        <p:xfrm>
          <a:off x="777960" y="1917720"/>
          <a:ext cx="6214320" cy="5477040"/>
        </p:xfrm>
        <a:graphic>
          <a:graphicData uri="http://schemas.openxmlformats.org/drawingml/2006/table">
            <a:tbl>
              <a:tblPr/>
              <a:tblGrid>
                <a:gridCol w="771120"/>
                <a:gridCol w="4389840"/>
                <a:gridCol w="1053720"/>
              </a:tblGrid>
              <a:tr h="64980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6498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9" strike="noStrike">
                          <a:solidFill>
                            <a:srgbClr val="231f20"/>
                          </a:solidFill>
                          <a:latin typeface="Calibri"/>
                        </a:rPr>
                        <a:t>02.07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Лекция о доступных возможностях на портале Госуслуг.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9" strike="noStrike">
                          <a:solidFill>
                            <a:srgbClr val="231f20"/>
                          </a:solidFill>
                          <a:latin typeface="Calibri"/>
                        </a:rPr>
                        <a:t>14:</a:t>
                      </a:r>
                      <a:r>
                        <a:rPr b="0" lang="ru-RU" sz="1800" spc="-24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98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9" strike="noStrike">
                          <a:solidFill>
                            <a:srgbClr val="231f20"/>
                          </a:solidFill>
                          <a:latin typeface="Calibri"/>
                        </a:rPr>
                        <a:t>07.07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Как помочь себе-советы врача</a:t>
                      </a:r>
                      <a:endParaRPr b="0" lang="ru-RU" sz="1800" spc="-1" strike="noStrike">
                        <a:latin typeface="Calibri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12:00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498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09.07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Просмотр художественного фильма «Холоп 3» в кинозале «Импульс»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98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14.07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Финансовая грамотность 60+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14:00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498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16.07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Просмотр фильма по материалам Русского географического общества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15:00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98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21.07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Лекция «Физическая активность как лекарство от старения»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14:00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9284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23.07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Учимся вместе: мир в смартфоне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14:00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Application>LibreOffice/6.1.1.2$Windows_X86_64 LibreOffice_project/5d19a1bfa650b796764388cd8b33a5af1f5baa1b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2026-02-17T09:36:10Z</cp:lastPrinted>
  <dcterms:modified xsi:type="dcterms:W3CDTF">2026-06-15T10:58:58Z</dcterms:modified>
  <cp:revision>70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0</vt:bool>
  </property>
  <property fmtid="{D5CDD505-2E9C-101B-9397-08002B2CF9AE}" pid="7" name="LastSaved">
    <vt:filetime>2025-11-06T00:00:00Z</vt:filetime>
  </property>
  <property fmtid="{D5CDD505-2E9C-101B-9397-08002B2CF9AE}" pid="8" name="LinksUpToDate">
    <vt:bool>0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0</vt:bool>
  </property>
  <property fmtid="{D5CDD505-2E9C-101B-9397-08002B2CF9AE}" pid="14" name="ShareDoc">
    <vt:bool>0</vt:bool>
  </property>
  <property fmtid="{D5CDD505-2E9C-101B-9397-08002B2CF9AE}" pid="15" name="Slides">
    <vt:i4>1</vt:i4>
  </property>
</Properties>
</file>