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180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6/29/2026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6/29/2026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6/29/2026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6/29/2026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16450" y="316976"/>
            <a:ext cx="25228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dirty="0"/>
              <a:t>НА</a:t>
            </a:r>
            <a:r>
              <a:rPr spc="-5" dirty="0"/>
              <a:t> </a:t>
            </a:r>
            <a:r>
              <a:rPr lang="ru-RU" spc="-10" dirty="0" smtClean="0"/>
              <a:t>июль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endParaRPr sz="1300" dirty="0" smtClean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г.Красновишерск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ул.Советская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, 9</a:t>
            </a:r>
            <a:b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Контактный номер 3-11-50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Воробьева Виктория Николаевна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17: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Пермскому краю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0021834"/>
              </p:ext>
            </p:extLst>
          </p:nvPr>
        </p:nvGraphicFramePr>
        <p:xfrm>
          <a:off x="349250" y="2077881"/>
          <a:ext cx="6790065" cy="4988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20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80060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01.07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Занятие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 группы «Здоровье»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08.07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Посещение</a:t>
                      </a:r>
                      <a:r>
                        <a:rPr lang="ru-RU" sz="1800" b="0" baseline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 концерта, посвященного дню семьи, любви и верности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12:00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15.07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Обучение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 работе со смартфоном</a:t>
                      </a: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latin typeface="+mn-lt"/>
                        </a:rPr>
                        <a:t>13:00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22.07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baseline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Занятие группы «Здоровье»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smtClean="0">
                          <a:latin typeface="+mn-lt"/>
                        </a:rPr>
                        <a:t>14:00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63888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51527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88993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851501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06253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936688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31712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557</TotalTime>
  <Words>78</Words>
  <Application>Microsoft Office PowerPoint</Application>
  <PresentationFormat>Произвольный</PresentationFormat>
  <Paragraphs>26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июль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Воробьева Виктория Николаевна</cp:lastModifiedBy>
  <cp:revision>75</cp:revision>
  <cp:lastPrinted>2026-05-21T05:07:42Z</cp:lastPrinted>
  <dcterms:created xsi:type="dcterms:W3CDTF">2025-11-06T11:20:25Z</dcterms:created>
  <dcterms:modified xsi:type="dcterms:W3CDTF">2026-06-29T09:25:09Z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