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2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0169E-9350-49CB-B3A4-2388F657FF2B}" type="datetimeFigureOut">
              <a:rPr lang="ru-RU" smtClean="0"/>
              <a:pPr/>
              <a:t>29.06.2026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1411-B6B3-4766-AA8C-7F41441A8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44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11411-B6B3-4766-AA8C-7F41441A8D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июль 2</a:t>
            </a:r>
            <a:r>
              <a:rPr spc="-20" dirty="0" smtClean="0"/>
              <a:t>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г.Кудымкар</a:t>
            </a:r>
            <a:r>
              <a:rPr lang="ru-RU" sz="1200" dirty="0">
                <a:solidFill>
                  <a:schemeClr val="bg1"/>
                </a:solidFill>
              </a:rPr>
              <a:t>, ул. Калинина, 20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200" dirty="0" smtClean="0">
                <a:solidFill>
                  <a:schemeClr val="bg1"/>
                </a:solidFill>
              </a:rPr>
              <a:t>8(34-260) 4-66-82 </a:t>
            </a:r>
            <a:endParaRPr lang="ru-RU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Мизева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Наталья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</a:p>
          <a:p>
            <a:pPr marL="12700" marR="5080">
              <a:lnSpc>
                <a:spcPts val="800"/>
              </a:lnSpc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2840900"/>
              </p:ext>
            </p:extLst>
          </p:nvPr>
        </p:nvGraphicFramePr>
        <p:xfrm>
          <a:off x="609899" y="1568968"/>
          <a:ext cx="6696743" cy="6316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90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12786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83056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092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4816">
                <a:tc>
                  <a:txBody>
                    <a:bodyPr/>
                    <a:lstStyle/>
                    <a:p>
                      <a:r>
                        <a:rPr lang="ru-RU" dirty="0" smtClean="0"/>
                        <a:t>04.07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Экскурсионная поездка п.Яйва, п.Всеволодо-Вильва, Голубые Озера.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09-00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20929">
                <a:tc>
                  <a:txBody>
                    <a:bodyPr/>
                    <a:lstStyle/>
                    <a:p>
                      <a:r>
                        <a:rPr lang="ru-RU" dirty="0" smtClean="0"/>
                        <a:t>07.07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03620">
                <a:tc>
                  <a:txBody>
                    <a:bodyPr/>
                    <a:lstStyle/>
                    <a:p>
                      <a:r>
                        <a:rPr lang="ru-RU" dirty="0" smtClean="0"/>
                        <a:t>10.07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Образовательное мероприятие « Вспомним свой город», посвященное Дню города Кудымкара.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74532">
                <a:tc>
                  <a:txBody>
                    <a:bodyPr/>
                    <a:lstStyle/>
                    <a:p>
                      <a:r>
                        <a:rPr lang="ru-RU" dirty="0" smtClean="0"/>
                        <a:t>11.07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Праздничные мероприятия, посвященные празднованию Дня города Кудымкара.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12048">
                <a:tc>
                  <a:txBody>
                    <a:bodyPr/>
                    <a:lstStyle/>
                    <a:p>
                      <a:r>
                        <a:rPr lang="ru-RU" dirty="0" smtClean="0"/>
                        <a:t>14.07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20929">
                <a:tc>
                  <a:txBody>
                    <a:bodyPr/>
                    <a:lstStyle/>
                    <a:p>
                      <a:r>
                        <a:rPr lang="ru-RU" dirty="0" smtClean="0"/>
                        <a:t>21.07.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709602">
                <a:tc>
                  <a:txBody>
                    <a:bodyPr/>
                    <a:lstStyle/>
                    <a:p>
                      <a:r>
                        <a:rPr lang="ru-RU" dirty="0" smtClean="0"/>
                        <a:t>27.07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Патриотическое мероприятие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.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посвященное Дню ВМФ </a:t>
                      </a:r>
                      <a:r>
                        <a:rPr lang="ru-RU" sz="1800" b="0" smtClean="0">
                          <a:latin typeface="+mn-lt"/>
                          <a:cs typeface="Calibri Light"/>
                        </a:rPr>
                        <a:t>и </a:t>
                      </a:r>
                      <a:r>
                        <a:rPr lang="ru-RU" sz="1800" b="0" smtClean="0">
                          <a:latin typeface="+mn-lt"/>
                          <a:cs typeface="Calibri Light"/>
                        </a:rPr>
                        <a:t>115-летию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со дня рождения Героя Советского союза Н.И. Кузнецова.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14011">
                <a:tc>
                  <a:txBody>
                    <a:bodyPr/>
                    <a:lstStyle/>
                    <a:p>
                      <a:r>
                        <a:rPr lang="ru-RU" dirty="0" smtClean="0"/>
                        <a:t>28.07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«Активное долголетие».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11-30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140</Words>
  <Application>Microsoft Office PowerPoint</Application>
  <PresentationFormat>Произвольный</PresentationFormat>
  <Paragraphs>38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106</cp:revision>
  <dcterms:created xsi:type="dcterms:W3CDTF">2025-11-06T11:20:25Z</dcterms:created>
  <dcterms:modified xsi:type="dcterms:W3CDTF">2026-06-29T11:20:09Z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