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2920" cy="358092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4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/>
              <a:ah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4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16280" y="393840"/>
            <a:ext cx="2520000" cy="18644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rgbClr val="ffffff"/>
                </a:solidFill>
                <a:latin typeface="Calibri"/>
              </a:rPr>
              <a:t>МЕРОПРИЯТИЯ</a:t>
            </a:r>
            <a:br/>
            <a:r>
              <a:rPr b="1" lang="ru-RU" sz="2700" spc="-1" strike="noStrike">
                <a:solidFill>
                  <a:srgbClr val="ffffff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rgbClr val="ffffff"/>
                </a:solidFill>
                <a:latin typeface="Calibri"/>
              </a:rPr>
              <a:t>ИЮЛЬ</a:t>
            </a:r>
            <a:endParaRPr b="0" lang="ru-RU" sz="2700" spc="-1" strike="noStrike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rgbClr val="ffffff"/>
                </a:solidFill>
                <a:latin typeface="Calibri"/>
              </a:rPr>
              <a:t>2026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628920" y="8441640"/>
            <a:ext cx="5111280" cy="202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Адрес:Пермский край п.Куеда ул.Ленина,2в</a:t>
            </a:r>
            <a:br/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(34262)3-16-99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Шамсутдинова Оксана Владимировна</a:t>
            </a:r>
            <a:endParaRPr b="0" lang="ru-RU" sz="1300" spc="-1" strike="noStrike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61640"/>
            <a:ext cx="329472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четверг 09:00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21" strike="noStrike">
                <a:solidFill>
                  <a:srgbClr val="58595b"/>
                </a:solidFill>
                <a:latin typeface="Calibri"/>
                <a:ea typeface="DejaVu Sans"/>
              </a:rPr>
              <a:t>17:00 пятница  09:00 – 16-45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7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b="0" lang="ru-RU" sz="800" spc="47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b="0" lang="ru-RU" sz="800" spc="24" strike="noStrike">
                <a:solidFill>
                  <a:srgbClr val="ffffff"/>
                </a:solidFill>
                <a:latin typeface="Calibri"/>
                <a:ea typeface="DejaVu Sans"/>
              </a:rPr>
              <a:t> Пермскому краю</a:t>
            </a:r>
            <a:endParaRPr b="0" lang="ru-RU" sz="800" spc="-1" strike="noStrike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/>
              <a:ah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/>
                <a:ah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/>
                <a:ah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/>
                <a:ah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389160" y="1967400"/>
          <a:ext cx="6789240" cy="39434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02.07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Занятие  группы «Здоровья»  для  начинающих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06.07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  для  Победы:  изготовление  окопных свечей, спичек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09.07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День семьи, любви и верности, поздравления, чаепитие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16.07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  для  Победы:  изготовление  сухих душей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23.07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Занятие  группы «Здоровья»  для  начинающих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30.07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  для  Победы:  изготовление  чая  из  трав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Application>LibreOffice/7.2.7.2$Windows_X86_64 LibreOffice_project/8d71d29d553c0f7dcbfa38fbfda25ee34cce99a2</Application>
  <AppVersion>15.0000</AppVersion>
  <Words>108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2026-05-20T14:06:51Z</cp:lastPrinted>
  <dcterms:modified xsi:type="dcterms:W3CDTF">2026-06-29T14:11:00Z</dcterms:modified>
  <cp:revision>61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