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3426" y="-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92650" y="316976"/>
            <a:ext cx="24466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 smtClean="0"/>
              <a:t>МЕРОПРИЯТИ</a:t>
            </a:r>
            <a:r>
              <a:rPr lang="ru-RU" spc="-10" dirty="0" smtClean="0"/>
              <a:t>Я </a:t>
            </a:r>
            <a:r>
              <a:rPr dirty="0" smtClean="0"/>
              <a:t>НА</a:t>
            </a:r>
            <a:r>
              <a:rPr spc="-5" dirty="0" smtClean="0"/>
              <a:t> </a:t>
            </a:r>
            <a:r>
              <a:rPr lang="ru-RU" spc="-10" dirty="0" smtClean="0"/>
              <a:t>ИЮЛЬ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</a:t>
            </a:r>
            <a:r>
              <a:rPr lang="en-US" sz="1300" dirty="0" smtClean="0">
                <a:solidFill>
                  <a:srgbClr val="FFFFFF"/>
                </a:solidFill>
                <a:latin typeface="Calibri"/>
                <a:cs typeface="Calibri"/>
              </a:rPr>
              <a:t>618100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, Пермский край, г. Оханск, ул. Советская 16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: 8-342-79 -3-15-56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ФИО: Ольга Ивановна  Карасёва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778250" y="7480300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09:30</a:t>
            </a:r>
            <a:r>
              <a:rPr sz="1600" b="1" spc="-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17:30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lang="ru-RU" sz="800" dirty="0" smtClean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800" dirty="0" smtClean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800" spc="4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45" dirty="0" smtClean="0">
                <a:solidFill>
                  <a:srgbClr val="FFFFFF"/>
                </a:solidFill>
                <a:latin typeface="Calibri"/>
                <a:cs typeface="Calibri"/>
              </a:rPr>
              <a:t> Пермскому краю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46103775"/>
              </p:ext>
            </p:extLst>
          </p:nvPr>
        </p:nvGraphicFramePr>
        <p:xfrm>
          <a:off x="273050" y="1841500"/>
          <a:ext cx="6790065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480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796320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151265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61995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619950"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latin typeface="+mn-lt"/>
                        </a:rPr>
                        <a:t>07.07.2026</a:t>
                      </a:r>
                      <a:endParaRPr lang="ru-RU" sz="18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Фитнес аэробика.</a:t>
                      </a:r>
                      <a:r>
                        <a:rPr lang="ru-RU" baseline="0" dirty="0" smtClean="0"/>
                        <a:t> Стадион Ленина 68.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18:00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</a:tr>
              <a:tr h="619950"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latin typeface="+mn-lt"/>
                        </a:rPr>
                        <a:t>09.07.2026</a:t>
                      </a:r>
                      <a:endParaRPr lang="ru-RU" sz="18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Занятия по </a:t>
                      </a:r>
                      <a:r>
                        <a:rPr lang="ru-RU" dirty="0" err="1" smtClean="0"/>
                        <a:t>нейрогимнстике</a:t>
                      </a:r>
                      <a:r>
                        <a:rPr lang="ru-RU" dirty="0" smtClean="0"/>
                        <a:t>. Библиотека г. Оханска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13:00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</a:tr>
              <a:tr h="5486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14.07.2026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Фитнес аэробика</a:t>
                      </a:r>
                      <a:r>
                        <a:rPr lang="ru-RU" dirty="0" smtClean="0"/>
                        <a:t>.</a:t>
                      </a:r>
                      <a:r>
                        <a:rPr lang="ru-RU" baseline="0" dirty="0" smtClean="0"/>
                        <a:t> Стадион Ленина 68.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18:</a:t>
                      </a:r>
                      <a:r>
                        <a:rPr lang="ru-RU" sz="18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354257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16.07.2026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Занятия по </a:t>
                      </a:r>
                      <a:r>
                        <a:rPr lang="ru-RU" dirty="0" err="1" smtClean="0"/>
                        <a:t>нейрогимнстике</a:t>
                      </a:r>
                      <a:r>
                        <a:rPr lang="ru-RU" dirty="0" smtClean="0"/>
                        <a:t>. Библиотека г. Оханска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13:00</a:t>
                      </a:r>
                      <a:endParaRPr lang="ru-RU" dirty="0"/>
                    </a:p>
                  </a:txBody>
                  <a:tcPr/>
                </a:tc>
              </a:tr>
              <a:tr h="354257">
                <a:tc>
                  <a:txBody>
                    <a:bodyPr/>
                    <a:lstStyle/>
                    <a:p>
                      <a:r>
                        <a:rPr lang="en-US" sz="1800" b="0" dirty="0" smtClean="0"/>
                        <a:t>2</a:t>
                      </a:r>
                      <a:r>
                        <a:rPr lang="ru-RU" sz="1800" b="0" dirty="0" smtClean="0"/>
                        <a:t>1.07.2026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Фитнес аэробика.</a:t>
                      </a:r>
                      <a:r>
                        <a:rPr lang="ru-RU" baseline="0" dirty="0" smtClean="0"/>
                        <a:t> Стадион Ленина 68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18:00</a:t>
                      </a:r>
                      <a:endParaRPr lang="ru-RU" dirty="0"/>
                    </a:p>
                  </a:txBody>
                  <a:tcPr/>
                </a:tc>
              </a:tr>
              <a:tr h="354257"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23.07.2026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Занятия по </a:t>
                      </a:r>
                      <a:r>
                        <a:rPr lang="ru-RU" dirty="0" err="1" smtClean="0"/>
                        <a:t>нейрогимнстике</a:t>
                      </a:r>
                      <a:r>
                        <a:rPr lang="ru-RU" dirty="0" smtClean="0"/>
                        <a:t>. Библиотека г. </a:t>
                      </a:r>
                      <a:r>
                        <a:rPr lang="ru-RU" smtClean="0"/>
                        <a:t>Оханска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13:00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</TotalTime>
  <Words>111</Words>
  <Application>Microsoft Office PowerPoint</Application>
  <PresentationFormat>Произвольный</PresentationFormat>
  <Paragraphs>32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ИЮЛЬ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Карасёва Ольга Ивановна</cp:lastModifiedBy>
  <cp:revision>37</cp:revision>
  <dcterms:created xsi:type="dcterms:W3CDTF">2025-11-06T11:20:25Z</dcterms:created>
  <dcterms:modified xsi:type="dcterms:W3CDTF">2026-06-29T09:21:29Z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