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8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7670" y="136107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9026" y="320020"/>
            <a:ext cx="251651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Уинское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Пролетарская, д. 1        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8(34259) 2-35- 44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Черепанова Елена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 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61578"/>
              </p:ext>
            </p:extLst>
          </p:nvPr>
        </p:nvGraphicFramePr>
        <p:xfrm>
          <a:off x="400387" y="2222500"/>
          <a:ext cx="6797992" cy="4622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305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116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03.07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</a:rPr>
                        <a:t>Час здоровья «Активный отдых, скандинавская ходьба»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7116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08.07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Игровой калейдоскоп «Сундучок семейных сокровищ» : ко Дню семьи, любви и верности</a:t>
                      </a:r>
                      <a:r>
                        <a:rPr lang="ru-RU" sz="1800" b="0" strike="noStrike" spc="-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(Центральная библиотека)</a:t>
                      </a:r>
                      <a:endParaRPr lang="ru-RU" sz="1800" b="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0278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14.07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Лекция</a:t>
                      </a:r>
                      <a:r>
                        <a:rPr lang="ru-RU" baseline="0" dirty="0" smtClean="0"/>
                        <a:t> «Ка сохранить здоровье летом?»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17.07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Час здоровья «Активный отдых, скандинавская ходьба»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24.07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Мастер-класс «Ромашковое настроение» к 8 июля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31.07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Познавательное мероприятие «Тропа следопытов: опасные растения </a:t>
                      </a:r>
                      <a:r>
                        <a:rPr lang="ru-RU" sz="1800" b="0" smtClean="0">
                          <a:effectLst/>
                          <a:latin typeface="+mj-lt"/>
                          <a:ea typeface="Times New Roman"/>
                        </a:rPr>
                        <a:t>и грибы»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139</Words>
  <Application>Microsoft Office PowerPoint</Application>
  <PresentationFormat>Произвольный</PresentationFormat>
  <Paragraphs>31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Бабушкина Светлана Николаевна</cp:lastModifiedBy>
  <cp:revision>52</cp:revision>
  <cp:lastPrinted>2025-12-24T09:41:45Z</cp:lastPrinted>
  <dcterms:created xsi:type="dcterms:W3CDTF">2025-11-06T11:20:25Z</dcterms:created>
  <dcterms:modified xsi:type="dcterms:W3CDTF">2026-06-29T10:38:13Z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