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0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с.Юсьва, ул.Советская, 5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2-79-46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Пуленко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Геннадий Анатольевич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08.07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Признаки подлинности банкнот Банка России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22.07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Кибергигиена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. Угрозы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baseline="0" dirty="0" err="1" smtClean="0">
                          <a:latin typeface="+mn-lt"/>
                          <a:cs typeface="Calibri Light"/>
                        </a:rPr>
                        <a:t>фишинга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30.07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Экскурсия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в п. Пожва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</TotalTime>
  <Words>67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130</cp:revision>
  <dcterms:created xsi:type="dcterms:W3CDTF">2025-11-06T11:20:25Z</dcterms:created>
  <dcterms:modified xsi:type="dcterms:W3CDTF">2026-06-29T05:53:47Z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