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92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z="2400" spc="-10" dirty="0" smtClean="0"/>
              <a:t>АВГУСТ</a:t>
            </a:r>
            <a:endParaRPr sz="2400"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Пермский край, с. Барда, ул. 1 Мая, д. 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номер:8(34292)2-02-37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аширова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Эльвина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Рафаизовна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842497"/>
              </p:ext>
            </p:extLst>
          </p:nvPr>
        </p:nvGraphicFramePr>
        <p:xfrm>
          <a:off x="349251" y="1871893"/>
          <a:ext cx="6715147" cy="4968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18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4340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38562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9898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праздничном мероприятии, посвященное образованию Воздушно-десантных войск РФ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95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15:00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dirty="0" smtClean="0">
                          <a:latin typeface="+mn-lt"/>
                        </a:rPr>
                        <a:t>16:00</a:t>
                      </a:r>
                      <a:endParaRPr lang="ru-RU" sz="1400" b="0" i="0" dirty="0">
                        <a:latin typeface="+mn-lt"/>
                      </a:endParaRPr>
                    </a:p>
                  </a:txBody>
                  <a:tcPr/>
                </a:tc>
              </a:tr>
              <a:tr h="56584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14:00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95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Безопасность дорожного движения с участием граждан пожилого возраста. Встреча с сотрудником ГИБДД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14:00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56883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16:00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Calibri"/>
                        </a:rPr>
                        <a:t>30.08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Calibri Light"/>
                        </a:rPr>
                        <a:t>Участие в праздничном мероприятии «День Барды»</a:t>
                      </a:r>
                      <a:endParaRPr lang="ru-RU" sz="14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</a:tbl>
          </a:graphicData>
        </a:graphic>
      </p:graphicFrame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04" y="9561542"/>
            <a:ext cx="862371" cy="8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Words>127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95</cp:revision>
  <dcterms:created xsi:type="dcterms:W3CDTF">2025-11-06T11:20:25Z</dcterms:created>
  <dcterms:modified xsi:type="dcterms:W3CDTF">2026-07-23T12:07:32Z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