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0" r:id="rId2"/>
  </p:sldIdLst>
  <p:sldSz cx="7556500" cy="10693400"/>
  <p:notesSz cx="6797675" cy="9926638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144" y="-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92650" y="316976"/>
            <a:ext cx="24466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dirty="0" smtClean="0"/>
              <a:t>МЕРОПРИЯТИ</a:t>
            </a:r>
            <a:r>
              <a:rPr lang="ru-RU" spc="-10" dirty="0" smtClean="0"/>
              <a:t>Я</a:t>
            </a:r>
            <a:r>
              <a:rPr spc="-5" dirty="0" smtClean="0"/>
              <a:t> </a:t>
            </a:r>
            <a:r>
              <a:rPr lang="ru-RU" spc="-5" dirty="0" smtClean="0"/>
              <a:t> НА 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51972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                                                                                              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Пермский край, с. Березовка, ул. Октябрьская, 31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8(34251) 3- 11- 47 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ФИО: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Винокурова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Лариса 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В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ячеславовна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819087" y="7361555"/>
            <a:ext cx="3297554" cy="5759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пятница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09:30</a:t>
            </a:r>
            <a:r>
              <a:rPr sz="1600" b="1" spc="-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dirty="0">
                <a:solidFill>
                  <a:srgbClr val="58595B"/>
                </a:solidFill>
                <a:latin typeface="Calibri"/>
                <a:cs typeface="Calibri"/>
              </a:rPr>
              <a:t>17:30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Пермскому краю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5123535"/>
              </p:ext>
            </p:extLst>
          </p:nvPr>
        </p:nvGraphicFramePr>
        <p:xfrm>
          <a:off x="349250" y="1917700"/>
          <a:ext cx="6767392" cy="5288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99992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43373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996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05.08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Вебинар</a:t>
                      </a:r>
                      <a:r>
                        <a:rPr lang="ru-RU" dirty="0" smtClean="0"/>
                        <a:t> по повышению</a:t>
                      </a:r>
                      <a:r>
                        <a:rPr lang="ru-RU" baseline="0" dirty="0" smtClean="0"/>
                        <a:t> финансовой грамотности</a:t>
                      </a:r>
                      <a:r>
                        <a:rPr lang="ru-RU" dirty="0" smtClean="0"/>
                        <a:t>. Тема</a:t>
                      </a:r>
                      <a:r>
                        <a:rPr lang="ru-RU" baseline="0" dirty="0" smtClean="0"/>
                        <a:t>: «Что делать если нечем платить по кредиту»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996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06.08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Участие в </a:t>
                      </a:r>
                      <a:r>
                        <a:rPr lang="ru-RU" dirty="0" err="1" smtClean="0"/>
                        <a:t>турслете</a:t>
                      </a:r>
                      <a:r>
                        <a:rPr lang="ru-RU" dirty="0" smtClean="0"/>
                        <a:t> ассоциации</a:t>
                      </a:r>
                      <a:r>
                        <a:rPr lang="ru-RU" baseline="0" dirty="0" smtClean="0"/>
                        <a:t> «Согласие»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09:00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Выставка творческих работ рукодельниц д. </a:t>
                      </a:r>
                      <a:r>
                        <a:rPr lang="ru-RU" dirty="0" err="1" smtClean="0"/>
                        <a:t>Копчиково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11.08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Азбука православия. Занятие по изучению Священного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писания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err="1" smtClean="0"/>
                        <a:t>Вебинар</a:t>
                      </a:r>
                      <a:r>
                        <a:rPr lang="ru-RU" dirty="0" smtClean="0"/>
                        <a:t> по повышению</a:t>
                      </a:r>
                      <a:r>
                        <a:rPr lang="ru-RU" baseline="0" dirty="0" smtClean="0"/>
                        <a:t> финансовой грамотности</a:t>
                      </a:r>
                      <a:r>
                        <a:rPr lang="ru-RU" dirty="0" smtClean="0"/>
                        <a:t>. Тема</a:t>
                      </a:r>
                      <a:r>
                        <a:rPr lang="ru-RU" baseline="0" dirty="0" smtClean="0"/>
                        <a:t>: «Финансовая безопасность в цифровом мире-</a:t>
                      </a:r>
                      <a:r>
                        <a:rPr lang="ru-RU" baseline="0" dirty="0" err="1" smtClean="0"/>
                        <a:t>нейросети</a:t>
                      </a:r>
                      <a:r>
                        <a:rPr lang="ru-RU" baseline="0" dirty="0" smtClean="0"/>
                        <a:t>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396240">
                <a:tc>
                  <a:txBody>
                    <a:bodyPr/>
                    <a:lstStyle/>
                    <a:p>
                      <a:r>
                        <a:rPr lang="ru-RU" b="1" dirty="0" smtClean="0"/>
                        <a:t>12.08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Участие в окружном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baseline="0" dirty="0" err="1" smtClean="0"/>
                        <a:t>турслете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09:00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06213">
                <a:tc>
                  <a:txBody>
                    <a:bodyPr/>
                    <a:lstStyle/>
                    <a:p>
                      <a:r>
                        <a:rPr lang="ru-RU" b="1" dirty="0" smtClean="0"/>
                        <a:t>25.08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 Light"/>
                        </a:rPr>
                        <a:t>Азбука православия. Занятие по изучению Священного</a:t>
                      </a:r>
                      <a:r>
                        <a:rPr lang="ru-RU" sz="1800" b="0" baseline="0" dirty="0" smtClean="0">
                          <a:latin typeface="+mn-lt"/>
                          <a:cs typeface="Calibri Light"/>
                        </a:rPr>
                        <a:t> писания</a:t>
                      </a:r>
                      <a:endParaRPr lang="ru-RU" sz="1800" b="0" dirty="0" smtClean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15:00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6334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</TotalTime>
  <Words>132</Words>
  <Application>Microsoft Office PowerPoint</Application>
  <PresentationFormat>Произвольный</PresentationFormat>
  <Paragraphs>34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069PelenevMS</cp:lastModifiedBy>
  <cp:revision>82</cp:revision>
  <cp:lastPrinted>2026-07-16T09:30:22Z</cp:lastPrinted>
  <dcterms:created xsi:type="dcterms:W3CDTF">2025-11-06T11:20:25Z</dcterms:created>
  <dcterms:modified xsi:type="dcterms:W3CDTF">2026-07-23T09:53:18Z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