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9813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120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06323" y="699457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719178" y="8075383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618820, . Горнозаводск, ул.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Гипроцемента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д. 31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8(34269) 4-23-00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Руководитель клиентской службы: Макаревич Лариса Михайловна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020009"/>
              </p:ext>
            </p:extLst>
          </p:nvPr>
        </p:nvGraphicFramePr>
        <p:xfrm>
          <a:off x="349250" y="2077881"/>
          <a:ext cx="6790065" cy="4060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76043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96577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04.08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Интерактивная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игра: «Мой Пермский край»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. Творческая мастерская «Символы Пермского края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».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67604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11.08.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Музыкально-литературная гостиная «Лариса </a:t>
                      </a:r>
                      <a:r>
                        <a:rPr lang="ru-RU" sz="1800" b="0" dirty="0" err="1" smtClean="0">
                          <a:latin typeface="+mn-lt"/>
                          <a:cs typeface="Calibri Light"/>
                        </a:rPr>
                        <a:t>Рубальская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: 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стихи, которые поют».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14:00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67604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Мастер-класс </a:t>
                      </a: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«Семейная</a:t>
                      </a: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мастерская : аромат лета</a:t>
                      </a: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».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15:00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67604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17.08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 группы «Здоровья». </a:t>
                      </a:r>
                      <a:r>
                        <a:rPr lang="ru-RU" sz="1800" b="0" dirty="0" err="1" smtClean="0">
                          <a:latin typeface="+mn-lt"/>
                          <a:cs typeface="Calibri Light"/>
                        </a:rPr>
                        <a:t>Нейрогимнастика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90961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21.08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Праздник цветов «Прекрасные недотроги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».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</TotalTime>
  <Words>109</Words>
  <Application>Microsoft Office PowerPoint</Application>
  <PresentationFormat>Произвольный</PresentationFormat>
  <Paragraphs>29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069PelenevMS</cp:lastModifiedBy>
  <cp:revision>49</cp:revision>
  <dcterms:created xsi:type="dcterms:W3CDTF">2025-11-06T11:20:25Z</dcterms:created>
  <dcterms:modified xsi:type="dcterms:W3CDTF">2026-07-23T09:52:26Z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