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9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528" y="-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6.png"/><Relationship Id="rId3" Type="http://schemas.openxmlformats.org/officeDocument/2006/relationships/image" Target="../media/image8.png"/><Relationship Id="rId21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5.png"/><Relationship Id="rId2" Type="http://schemas.openxmlformats.org/officeDocument/2006/relationships/image" Target="../media/image7.png"/><Relationship Id="rId16" Type="http://schemas.openxmlformats.org/officeDocument/2006/relationships/image" Target="../media/image4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3.png"/><Relationship Id="rId10" Type="http://schemas.openxmlformats.org/officeDocument/2006/relationships/image" Target="../media/image15.png"/><Relationship Id="rId19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/>
              <a:t>МЕРОПРИЯТИЯ </a:t>
            </a:r>
            <a:r>
              <a:rPr smtClean="0"/>
              <a:t>НА</a:t>
            </a:r>
            <a:r>
              <a:rPr lang="ru-RU" spc="-5" dirty="0" smtClean="0"/>
              <a:t> АВГУСТ </a:t>
            </a:r>
            <a:r>
              <a:rPr spc="-2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с.Карагай  ул.К.Маркса,23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8(34297) 3-11-58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Суханова Галина Вячеславовна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103775"/>
              </p:ext>
            </p:extLst>
          </p:nvPr>
        </p:nvGraphicFramePr>
        <p:xfrm>
          <a:off x="349250" y="2077881"/>
          <a:ext cx="6790065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«Есть улицы центральные»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14-00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 Light"/>
                        </a:rPr>
                        <a:t>Т/О</a:t>
                      </a:r>
                      <a:r>
                        <a:rPr lang="ru-RU" sz="1800" b="1" baseline="0" dirty="0" smtClean="0">
                          <a:latin typeface="+mn-lt"/>
                          <a:cs typeface="Calibri Light"/>
                        </a:rPr>
                        <a:t> «Бодрое утро»</a:t>
                      </a:r>
                      <a:endParaRPr lang="ru-RU" sz="1800" b="1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08-15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04.08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05.08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06.08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07.08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07.08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err="1" smtClean="0">
                          <a:latin typeface="+mn-lt"/>
                          <a:cs typeface="Calibri Light"/>
                        </a:rPr>
                        <a:t>Ретровечеринка</a:t>
                      </a:r>
                      <a:r>
                        <a:rPr lang="ru-RU" sz="1800" b="1" i="1" dirty="0" smtClean="0">
                          <a:latin typeface="+mn-lt"/>
                          <a:cs typeface="Calibri Light"/>
                        </a:rPr>
                        <a:t> «А в парке </a:t>
                      </a:r>
                      <a:r>
                        <a:rPr lang="ru-RU" sz="1800" b="1" i="1" smtClean="0">
                          <a:latin typeface="+mn-lt"/>
                          <a:cs typeface="Calibri Light"/>
                        </a:rPr>
                        <a:t>музыка звучит»</a:t>
                      </a:r>
                      <a:endParaRPr lang="ru-RU" sz="1800" b="1" i="1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08.08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Посещение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фестиваля «Свет Белогорья»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11.08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12.08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13.08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Т/О </a:t>
                      </a:r>
                      <a:r>
                        <a:rPr lang="ru-RU" sz="1800" b="1" i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«Бодрое</a:t>
                      </a:r>
                      <a:r>
                        <a:rPr lang="ru-RU" sz="1800" b="1" i="1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Таблица 45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51604"/>
              </p:ext>
            </p:extLst>
          </p:nvPr>
        </p:nvGraphicFramePr>
        <p:xfrm>
          <a:off x="975337" y="1787617"/>
          <a:ext cx="6065537" cy="5812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2584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3665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647553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4924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 Light"/>
                        </a:rPr>
                        <a:t>Т/О</a:t>
                      </a:r>
                      <a:r>
                        <a:rPr lang="ru-RU" sz="1800" b="1" baseline="0" dirty="0" smtClean="0">
                          <a:latin typeface="+mn-lt"/>
                          <a:cs typeface="Calibri Light"/>
                        </a:rPr>
                        <a:t> «Бодрое утро»</a:t>
                      </a:r>
                      <a:endParaRPr lang="ru-RU" sz="1800" b="1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08-15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17.08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 Light"/>
                        </a:rPr>
                        <a:t>Т/О</a:t>
                      </a:r>
                      <a:r>
                        <a:rPr lang="ru-RU" sz="1800" b="1" baseline="0" dirty="0" smtClean="0">
                          <a:latin typeface="+mn-lt"/>
                          <a:cs typeface="Calibri Light"/>
                        </a:rPr>
                        <a:t> «Бодрое утро»</a:t>
                      </a:r>
                      <a:endParaRPr lang="ru-RU" sz="1800" b="1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08-15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18.08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19.08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21.08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64924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22.08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Посещение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концерта Пермского губернского оркестра г.Пермь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24.08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25.08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26.08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27.08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r>
                        <a:rPr lang="ru-RU" b="1" smtClean="0"/>
                        <a:t>28.08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Т/О «Бодрое</a:t>
                      </a:r>
                      <a:r>
                        <a:rPr lang="ru-RU" sz="1800" b="1" i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утро»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08-15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  <a:tr h="37614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31.08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 Light"/>
                        </a:rPr>
                        <a:t>Т/О</a:t>
                      </a:r>
                      <a:r>
                        <a:rPr lang="ru-RU" sz="1800" b="1" baseline="0" dirty="0" smtClean="0">
                          <a:latin typeface="+mn-lt"/>
                          <a:cs typeface="Calibri Light"/>
                        </a:rPr>
                        <a:t> «Бодрое утро»</a:t>
                      </a:r>
                      <a:endParaRPr lang="ru-RU" sz="1800" b="1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08-15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spc="-5" dirty="0" smtClean="0"/>
              <a:t> АВГУСТ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с.Карагай  ул.К.Маркса,23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8(34297) 3-11-58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Суханова Галина Вячеславовна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2833819" y="7666899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049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264</Words>
  <Application>Microsoft Office PowerPoint</Application>
  <PresentationFormat>Произвольный</PresentationFormat>
  <Paragraphs>101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069PelenevMS</cp:lastModifiedBy>
  <cp:revision>29</cp:revision>
  <dcterms:created xsi:type="dcterms:W3CDTF">2025-11-06T11:20:25Z</dcterms:created>
  <dcterms:modified xsi:type="dcterms:W3CDTF">2026-07-28T03:36:00Z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