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4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г.Красновишерск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9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3-11-50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Воробьева Виктория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674765"/>
              </p:ext>
            </p:extLst>
          </p:nvPr>
        </p:nvGraphicFramePr>
        <p:xfrm>
          <a:off x="512394" y="2755900"/>
          <a:ext cx="6790065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Участие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в муниципальном туристическом слёте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Участие в фестивале «Праздник черничного пирога»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группы «Здоровье»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Участие в творческом фестивале «Радуга талантов»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26.08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</TotalTime>
  <Words>87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79</cp:revision>
  <cp:lastPrinted>2026-05-21T05:07:42Z</cp:lastPrinted>
  <dcterms:created xsi:type="dcterms:W3CDTF">2025-11-06T11:20:25Z</dcterms:created>
  <dcterms:modified xsi:type="dcterms:W3CDTF">2026-07-28T03:29:22Z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