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92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0169E-9350-49CB-B3A4-2388F657FF2B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11411-B6B3-4766-AA8C-7F41441A8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44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11411-B6B3-4766-AA8C-7F41441A8D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август 2</a:t>
            </a:r>
            <a:r>
              <a:rPr spc="-20" dirty="0" smtClean="0"/>
              <a:t>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г.Кудымкар</a:t>
            </a:r>
            <a:r>
              <a:rPr lang="ru-RU" sz="1200" dirty="0">
                <a:solidFill>
                  <a:schemeClr val="bg1"/>
                </a:solidFill>
              </a:rPr>
              <a:t>, ул. Калинина, 20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lang="ru-RU" sz="1200" dirty="0" smtClean="0">
                <a:solidFill>
                  <a:schemeClr val="bg1"/>
                </a:solidFill>
              </a:rPr>
              <a:t>8(34-260) 4-66-82 </a:t>
            </a:r>
            <a:endParaRPr lang="ru-RU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Мизева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Наталья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</a:p>
          <a:p>
            <a:pPr marL="12700" marR="5080">
              <a:lnSpc>
                <a:spcPts val="800"/>
              </a:lnSpc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595124"/>
              </p:ext>
            </p:extLst>
          </p:nvPr>
        </p:nvGraphicFramePr>
        <p:xfrm>
          <a:off x="571175" y="2016506"/>
          <a:ext cx="6696743" cy="5108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90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12786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83056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2092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17372">
                <a:tc>
                  <a:txBody>
                    <a:bodyPr/>
                    <a:lstStyle/>
                    <a:p>
                      <a:r>
                        <a:rPr lang="ru-RU" dirty="0" smtClean="0"/>
                        <a:t>04.08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dirty="0" smtClean="0"/>
                        <a:t>11.08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03620">
                <a:tc>
                  <a:txBody>
                    <a:bodyPr/>
                    <a:lstStyle/>
                    <a:p>
                      <a:r>
                        <a:rPr lang="ru-RU" dirty="0" smtClean="0"/>
                        <a:t>13.08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Просмотр фильмов Русского географического общества.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74532">
                <a:tc>
                  <a:txBody>
                    <a:bodyPr/>
                    <a:lstStyle/>
                    <a:p>
                      <a:r>
                        <a:rPr lang="ru-RU" dirty="0" smtClean="0"/>
                        <a:t>18.08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657596">
                <a:tc>
                  <a:txBody>
                    <a:bodyPr/>
                    <a:lstStyle/>
                    <a:p>
                      <a:r>
                        <a:rPr lang="ru-RU" dirty="0" smtClean="0"/>
                        <a:t>20.08.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Муниципальный этап конкурса «Ветеранское подворье».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20929">
                <a:tc>
                  <a:txBody>
                    <a:bodyPr/>
                    <a:lstStyle/>
                    <a:p>
                      <a:r>
                        <a:rPr lang="ru-RU" dirty="0" smtClean="0"/>
                        <a:t>25.08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709602">
                <a:tc>
                  <a:txBody>
                    <a:bodyPr/>
                    <a:lstStyle/>
                    <a:p>
                      <a:r>
                        <a:rPr lang="ru-RU" dirty="0" smtClean="0"/>
                        <a:t>27.08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Спортивное мероприятие «Ворошиловский стрелок».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109</Words>
  <Application>Microsoft Office PowerPoint</Application>
  <PresentationFormat>Произвольный</PresentationFormat>
  <Paragraphs>35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112</cp:revision>
  <dcterms:created xsi:type="dcterms:W3CDTF">2025-11-06T11:20:25Z</dcterms:created>
  <dcterms:modified xsi:type="dcterms:W3CDTF">2026-07-28T03:30:18Z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