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3192" y="-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92650" y="316976"/>
            <a:ext cx="24466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</a:t>
            </a:r>
            <a:r>
              <a:rPr lang="ru-RU" spc="-10" dirty="0" smtClean="0"/>
              <a:t>Я </a:t>
            </a:r>
            <a:r>
              <a:rPr dirty="0" smtClean="0"/>
              <a:t>НА</a:t>
            </a:r>
            <a:r>
              <a:rPr spc="-5" dirty="0" smtClean="0"/>
              <a:t> </a:t>
            </a:r>
            <a:r>
              <a:rPr lang="ru-RU" spc="-10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618100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Пермский край, г. Оханск, ул. Советская 16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: 8-342-79 -3-15-56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Ольга Ивановна  Карасёва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2825745" y="7613393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800" dirty="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23105"/>
              </p:ext>
            </p:extLst>
          </p:nvPr>
        </p:nvGraphicFramePr>
        <p:xfrm>
          <a:off x="512394" y="1790542"/>
          <a:ext cx="6790065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61995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619950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+mn-lt"/>
                        </a:rPr>
                        <a:t>0</a:t>
                      </a:r>
                      <a:r>
                        <a:rPr lang="en-US" sz="1800" b="0" dirty="0" smtClean="0">
                          <a:latin typeface="+mn-lt"/>
                        </a:rPr>
                        <a:t>4</a:t>
                      </a:r>
                      <a:r>
                        <a:rPr lang="ru-RU" sz="1800" b="0" dirty="0" smtClean="0">
                          <a:latin typeface="+mn-lt"/>
                        </a:rPr>
                        <a:t>.0</a:t>
                      </a:r>
                      <a:r>
                        <a:rPr lang="en-US" sz="1800" b="0" dirty="0" smtClean="0">
                          <a:latin typeface="+mn-lt"/>
                        </a:rPr>
                        <a:t>8</a:t>
                      </a:r>
                      <a:r>
                        <a:rPr lang="ru-RU" sz="1800" b="0" dirty="0" smtClean="0">
                          <a:latin typeface="+mn-lt"/>
                        </a:rPr>
                        <a:t>.2026</a:t>
                      </a:r>
                      <a:endParaRPr lang="ru-RU" sz="18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aseline="0" dirty="0" smtClean="0"/>
                        <a:t>Все для победы. Плетение маскировочных сетей.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09:30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</a:tr>
              <a:tr h="619950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+mn-lt"/>
                        </a:rPr>
                        <a:t>06.08.2026</a:t>
                      </a:r>
                      <a:endParaRPr lang="ru-RU" sz="18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/>
                        <a:t>Все для победы. Плетение маскировочных сетей.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09:30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</a:tr>
              <a:tr h="5486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11.08.2026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/>
                        <a:t>Все для победы. Плетение маскировочных сетей.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>
                          <a:latin typeface="+mn-lt"/>
                        </a:rPr>
                        <a:t>09:30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35425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13.08.2026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aseline="0" dirty="0" smtClean="0"/>
                        <a:t>Все для победы. Плетение маскировочных сетей.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r>
                        <a:rPr lang="ru-RU" b="0" dirty="0" smtClean="0">
                          <a:latin typeface="+mn-lt"/>
                        </a:rPr>
                        <a:t>09:30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</a:tr>
              <a:tr h="354257"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18.08.2026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aseline="0" dirty="0" smtClean="0"/>
                        <a:t>Все для победы. Плетение маскировочных сетей. Сбор и </a:t>
                      </a:r>
                      <a:r>
                        <a:rPr lang="ru-RU" baseline="0" smtClean="0"/>
                        <a:t>отправка посылки.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09:30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</a:tr>
              <a:tr h="354257"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20.08.2026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aseline="0" dirty="0" smtClean="0"/>
                        <a:t>Все для победы. Плетение маскировочных сетей.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09:30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</a:tr>
              <a:tr h="354257"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25.08.2026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/>
                        <a:t>Все для победы. Плетение маскировочных сетей.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>
                          <a:latin typeface="+mn-lt"/>
                        </a:rPr>
                        <a:t>09:30</a:t>
                      </a:r>
                    </a:p>
                    <a:p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</a:tr>
              <a:tr h="354257"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27.08.2026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/>
                        <a:t>Все для победы. Плетение маскировочных сетей.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>
                          <a:latin typeface="+mn-lt"/>
                        </a:rPr>
                        <a:t>09:30</a:t>
                      </a:r>
                    </a:p>
                    <a:p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</TotalTime>
  <Words>143</Words>
  <Application>Microsoft Office PowerPoint</Application>
  <PresentationFormat>Произвольный</PresentationFormat>
  <Paragraphs>38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069PelenevMS</cp:lastModifiedBy>
  <cp:revision>41</cp:revision>
  <dcterms:created xsi:type="dcterms:W3CDTF">2025-11-06T11:20:25Z</dcterms:created>
  <dcterms:modified xsi:type="dcterms:W3CDTF">2026-07-24T11:15:02Z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