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144" y="-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16450" y="316976"/>
            <a:ext cx="25228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endParaRPr sz="1300" dirty="0" smtClean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с.Юсьва, ул.Советская, 5</a:t>
            </a:r>
            <a:b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Контактный номер 2-79-46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Пуленко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Геннадий Анатольевич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Пермскому краю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2164582"/>
              </p:ext>
            </p:extLst>
          </p:nvPr>
        </p:nvGraphicFramePr>
        <p:xfrm>
          <a:off x="493344" y="2146300"/>
          <a:ext cx="6790065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10.08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Встреча памяти</a:t>
                      </a:r>
                      <a:r>
                        <a:rPr lang="ru-RU" smtClean="0"/>
                        <a:t>. 80 </a:t>
                      </a:r>
                      <a:r>
                        <a:rPr lang="ru-RU" dirty="0" smtClean="0"/>
                        <a:t>лет со дня рождения фотографа </a:t>
                      </a:r>
                      <a:r>
                        <a:rPr lang="ru-RU" dirty="0" err="1" smtClean="0"/>
                        <a:t>Семушева</a:t>
                      </a:r>
                      <a:r>
                        <a:rPr lang="ru-RU" dirty="0" smtClean="0"/>
                        <a:t> Анатолия Ивановича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12:00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12.08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Экскурсия «Весь мир в ложке» г.</a:t>
                      </a:r>
                      <a:r>
                        <a:rPr lang="ru-RU" baseline="0" dirty="0" smtClean="0"/>
                        <a:t> Нытва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12:00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1135</TotalTime>
  <Words>72</Words>
  <Application>Microsoft Office PowerPoint</Application>
  <PresentationFormat>Произвольный</PresentationFormat>
  <Paragraphs>20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069PelenevMS</cp:lastModifiedBy>
  <cp:revision>140</cp:revision>
  <dcterms:created xsi:type="dcterms:W3CDTF">2025-11-06T11:20:25Z</dcterms:created>
  <dcterms:modified xsi:type="dcterms:W3CDTF">2026-07-29T04:31:43Z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