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72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z="2400" spc="-10" dirty="0" smtClean="0"/>
              <a:t>СЕНТЯБРЬ</a:t>
            </a:r>
            <a:endParaRPr sz="2400"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Пермский край, с. Барда, ул. 1 Мая, д. 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номер:8(34292)2-02-37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аширова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Эльвина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Рафаизовна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1" y="1871893"/>
          <a:ext cx="6715147" cy="6465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3184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43401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38562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9898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Лекция РО «Знание» на тему «Голосуем сердцем – воспитываем примером: выборы в России</a:t>
                      </a: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с. Барда,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ул. 1 Мая, 8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95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с. Барда, ул. Ленина, 39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15:00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в торжественном мероприятии, посвященное Дню танкиста. «Крепка броня». Площадь Победы.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dirty="0" smtClean="0">
                          <a:latin typeface="+mn-lt"/>
                        </a:rPr>
                        <a:t>14:00</a:t>
                      </a:r>
                      <a:endParaRPr lang="ru-RU" sz="1400" b="0" i="0" dirty="0">
                        <a:latin typeface="+mn-lt"/>
                      </a:endParaRPr>
                    </a:p>
                  </a:txBody>
                  <a:tcPr/>
                </a:tc>
              </a:tr>
              <a:tr h="56584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18.09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Мастер- класс по игре на народных инструментах «Музыка что идет от сердца». Бардымский дом </a:t>
                      </a: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культуры,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с. Барда, ул. Ленина, 39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95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22.09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». с. Барда, ул. Ленина, 39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15:00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  <a:tr h="56883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24.09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в традиционном субботнике, посвященный уборке прилегающей территории и благоустройству общественных пространств. «Субботник единства</a:t>
                      </a: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с. Барда, ул. Ленина, 39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049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29148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1712758"/>
                  </a:ext>
                </a:extLst>
              </a:tr>
            </a:tbl>
          </a:graphicData>
        </a:graphic>
      </p:graphicFrame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5704" y="9561542"/>
            <a:ext cx="862371" cy="8623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</TotalTime>
  <Words>196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Баширова Эльвина Рафаизовна</cp:lastModifiedBy>
  <cp:revision>102</cp:revision>
  <dcterms:created xsi:type="dcterms:W3CDTF">2025-11-06T11:20:25Z</dcterms:created>
  <dcterms:modified xsi:type="dcterms:W3CDTF">2026-08-26T07:06:04Z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