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2"/>
    <p:sldId id="261" r:id="rId3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846" y="10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</a:t>
            </a:r>
            <a:r>
              <a:rPr lang="ru-RU" spc="-10" dirty="0" smtClean="0"/>
              <a:t>Я</a:t>
            </a:r>
            <a:r>
              <a:rPr spc="-5" dirty="0" smtClean="0"/>
              <a:t> </a:t>
            </a:r>
            <a:r>
              <a:rPr lang="ru-RU" spc="-5" dirty="0" smtClean="0"/>
              <a:t> НА </a:t>
            </a:r>
            <a:r>
              <a:rPr lang="ru-RU" spc="-5" dirty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51972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                                                                                              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Пермский край, с. Березовка, ул. Октябрьская, 31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8(34251) 3- 11- 47 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Винокурова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Лариса 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ячеславовна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364858"/>
              </p:ext>
            </p:extLst>
          </p:nvPr>
        </p:nvGraphicFramePr>
        <p:xfrm>
          <a:off x="349250" y="1917700"/>
          <a:ext cx="6767392" cy="49410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899992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43373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49962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03.09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Онлайн-лекция РО «Знание» «Голосуем сердцем</a:t>
                      </a:r>
                      <a:r>
                        <a:rPr lang="ru-RU" baseline="0" dirty="0" smtClean="0"/>
                        <a:t> – воспитываем примером: выборы в России</a:t>
                      </a:r>
                      <a:r>
                        <a:rPr lang="ru-RU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12:00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49962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08.09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Азбука православия. Занятие по изучению Священного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писания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15:00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10.09</a:t>
                      </a:r>
                    </a:p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Встреча активистов клуба «</a:t>
                      </a:r>
                      <a:r>
                        <a:rPr lang="ru-RU" dirty="0" err="1" smtClean="0"/>
                        <a:t>Шауба</a:t>
                      </a:r>
                      <a:r>
                        <a:rPr lang="ru-RU" dirty="0" smtClean="0"/>
                        <a:t>»</a:t>
                      </a:r>
                      <a:r>
                        <a:rPr lang="ru-RU" baseline="0" dirty="0" smtClean="0"/>
                        <a:t> : «Плоды осени. «</a:t>
                      </a:r>
                      <a:r>
                        <a:rPr lang="ru-RU" baseline="0" dirty="0" err="1" smtClean="0"/>
                        <a:t>Бакча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байлыгы</a:t>
                      </a:r>
                      <a:r>
                        <a:rPr lang="ru-RU" baseline="0" dirty="0" smtClean="0"/>
                        <a:t>»»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12:00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Азбука</a:t>
                      </a:r>
                      <a:r>
                        <a:rPr lang="ru-RU" baseline="0" dirty="0" smtClean="0"/>
                        <a:t> интернета. Обучение работе со смартфоном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15:00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16</a:t>
                      </a:r>
                      <a:r>
                        <a:rPr lang="ru-RU" b="1" dirty="0" smtClean="0"/>
                        <a:t>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Ярмарка – дегустация домашних заготовок «Дары осени»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17.09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Азбука</a:t>
                      </a:r>
                      <a:r>
                        <a:rPr lang="ru-RU" baseline="0" dirty="0" smtClean="0"/>
                        <a:t> интернета. Обучение работе со смартфоном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15:00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18.09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Литературная гостиная «Вспоминая лето…»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6334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</a:t>
            </a:r>
            <a:r>
              <a:rPr lang="ru-RU" spc="-10" dirty="0" smtClean="0"/>
              <a:t>Я</a:t>
            </a:r>
            <a:r>
              <a:rPr spc="-5" dirty="0" smtClean="0"/>
              <a:t> </a:t>
            </a:r>
            <a:r>
              <a:rPr lang="ru-RU" spc="-5" dirty="0" smtClean="0"/>
              <a:t> НА </a:t>
            </a:r>
            <a:r>
              <a:rPr lang="ru-RU" spc="-5" dirty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51972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                                                                                              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Пермский край, с. Березовка, ул. Октябрьская, 31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8(34251) 3- 11- 47 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Винокурова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Лариса 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ячеславовна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845870"/>
              </p:ext>
            </p:extLst>
          </p:nvPr>
        </p:nvGraphicFramePr>
        <p:xfrm>
          <a:off x="349250" y="1917700"/>
          <a:ext cx="6767392" cy="39809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899992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43373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49962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22.09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Азбука православия. Занятие по изучению Священного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писания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15:00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24.09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Азбука</a:t>
                      </a:r>
                      <a:r>
                        <a:rPr lang="ru-RU" baseline="0" dirty="0" smtClean="0"/>
                        <a:t> интернета. Обучение работе со смартфоном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15:00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331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1024</TotalTime>
  <Words>206</Words>
  <Application>Microsoft Office PowerPoint</Application>
  <PresentationFormat>Произвольный</PresentationFormat>
  <Paragraphs>53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 НА  СЕНТЯБРЬ 2026</vt:lpstr>
      <vt:lpstr>МЕРОПРИЯТИЯ  НА 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Винокурова Лариса Вячеславовна</cp:lastModifiedBy>
  <cp:revision>87</cp:revision>
  <cp:lastPrinted>2026-08-26T08:41:53Z</cp:lastPrinted>
  <dcterms:created xsi:type="dcterms:W3CDTF">2025-11-06T11:20:25Z</dcterms:created>
  <dcterms:modified xsi:type="dcterms:W3CDTF">2026-08-26T08:42:14Z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