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9813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2035" y="5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618820, . Горнозаводск, ул.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Гипроцемента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д. 31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8(34269) 4-23-00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Руководитель клиентской службы: Макаревич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Лариса Михайловна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0" y="2077881"/>
          <a:ext cx="6790065" cy="5006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8357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835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Лекция РО Знание на тему: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«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Голосуем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сердцем - воспитываем примером: выборы в России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».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5835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22.09.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Виртуальная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экскурсия «Народные промыслы Прикамья». Мастер-класс «Русские узоры. Роспись по дереву».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3810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24.09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Музыкально-поэтический вечер «Ух, пора крутая, осень золотая»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4684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5144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381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102</Words>
  <Application>Microsoft Office PowerPoint</Application>
  <PresentationFormat>Произвольный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Макаревич Лариса Михайловна</cp:lastModifiedBy>
  <cp:revision>50</cp:revision>
  <dcterms:created xsi:type="dcterms:W3CDTF">2025-11-06T11:20:25Z</dcterms:created>
  <dcterms:modified xsi:type="dcterms:W3CDTF">2026-08-24T11:01:27Z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