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00" d="100"/>
          <a:sy n="200" d="100"/>
        </p:scale>
        <p:origin x="-228" y="12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СЕНТЯБРЬ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563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i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i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02.09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i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i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08-15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03.09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03.09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Общества «Знание» «Голосуем сердцем – воспитываем примером: выборы в России»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07.09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08.15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09.09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smtClean="0"/>
                        <a:t>15.09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Т/О </a:t>
                      </a:r>
                      <a:r>
                        <a:rPr lang="ru-RU" sz="1800" b="1" i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«Бодрое</a:t>
                      </a:r>
                      <a:r>
                        <a:rPr lang="ru-RU" sz="1800" b="1" i="1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smtClean="0"/>
              <a:t> СЕНТЯБРЬ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16.09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</a:t>
                      </a:r>
                      <a:r>
                        <a:rPr lang="ru-RU" sz="1800" b="1" i="1" baseline="0" dirty="0" smtClean="0">
                          <a:latin typeface="+mn-lt"/>
                          <a:cs typeface="Calibri Light"/>
                        </a:rPr>
                        <a:t>Бодрое утро»</a:t>
                      </a:r>
                      <a:endParaRPr lang="ru-RU" sz="1800" b="1" i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</a:t>
                      </a:r>
                      <a:r>
                        <a:rPr lang="ru-RU" sz="1800" b="1" i="1" baseline="0" dirty="0" smtClean="0">
                          <a:latin typeface="+mn-lt"/>
                          <a:cs typeface="Calibri Light"/>
                        </a:rPr>
                        <a:t>Бодрое утро»</a:t>
                      </a:r>
                      <a:endParaRPr lang="ru-RU" sz="1800" b="1" i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08-15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23.09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29.09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255</Words>
  <Application>Microsoft Office PowerPoint</Application>
  <PresentationFormat>Произвольный</PresentationFormat>
  <Paragraphs>95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069SedovaOV</cp:lastModifiedBy>
  <cp:revision>31</cp:revision>
  <dcterms:created xsi:type="dcterms:W3CDTF">2025-11-06T11:20:25Z</dcterms:created>
  <dcterms:modified xsi:type="dcterms:W3CDTF">2026-09-01T12:19:18Z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