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8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г.Красновишерск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ул.Советская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9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3-11-50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Воробьева Виктория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005107"/>
              </p:ext>
            </p:extLst>
          </p:nvPr>
        </p:nvGraphicFramePr>
        <p:xfrm>
          <a:off x="349250" y="2077881"/>
          <a:ext cx="6790065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Онлайн-лекция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РО «Знание»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12:00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Посещение музея природы в заповеднике «</a:t>
                      </a:r>
                      <a:r>
                        <a:rPr lang="ru-RU" sz="1800" b="0" baseline="0" dirty="0" err="1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Вишерский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16.09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группы «Здоровье»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23.09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Обучение работе на компьютере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16:00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30.09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 группы «Здоровье»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</TotalTime>
  <Words>83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Воробьева Виктория Николаевна</cp:lastModifiedBy>
  <cp:revision>80</cp:revision>
  <cp:lastPrinted>2026-05-21T05:07:42Z</cp:lastPrinted>
  <dcterms:created xsi:type="dcterms:W3CDTF">2025-11-06T11:20:25Z</dcterms:created>
  <dcterms:modified xsi:type="dcterms:W3CDTF">2026-08-26T11:10:08Z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