
<file path=[Content_Types].xml><?xml version="1.0" encoding="utf-8"?>
<Types xmlns="http://schemas.openxmlformats.org/package/2006/content-types"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3228" y="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279900" y="0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10169E-9350-49CB-B3A4-2388F657FF2B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801688"/>
            <a:ext cx="2835275" cy="4010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55650" y="5080000"/>
            <a:ext cx="6045200" cy="48117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156825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279900" y="10156825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11411-B6B3-4766-AA8C-7F41441A8D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05442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C11411-B6B3-4766-AA8C-7F41441A8D09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0" y="7109460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lang="ru-RU" spc="-10" dirty="0" smtClean="0"/>
              <a:t>на</a:t>
            </a:r>
            <a:r>
              <a:rPr spc="-5" dirty="0" smtClean="0"/>
              <a:t> </a:t>
            </a:r>
            <a:r>
              <a:rPr lang="ru-RU" spc="-5" smtClean="0"/>
              <a:t>сентябрь</a:t>
            </a:r>
            <a:br>
              <a:rPr lang="ru-RU" spc="-5" smtClean="0"/>
            </a:br>
            <a:r>
              <a:rPr lang="ru-RU" spc="-5" smtClean="0"/>
              <a:t>2</a:t>
            </a:r>
            <a:r>
              <a:rPr spc="-20" dirty="0" smtClean="0"/>
              <a:t>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39148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lang="ru-RU" sz="1300" spc="-3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lang="ru-RU" sz="1300" dirty="0" smtClean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 Пермский край, г.Кудымкар</a:t>
            </a:r>
            <a:r>
              <a:rPr lang="ru-RU" sz="1200" dirty="0">
                <a:solidFill>
                  <a:schemeClr val="bg1"/>
                </a:solidFill>
              </a:rPr>
              <a:t>, ул. Калинина, 20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200" dirty="0" smtClean="0">
                <a:solidFill>
                  <a:srgbClr val="FFFFFF"/>
                </a:solidFill>
                <a:latin typeface="Calibri"/>
                <a:cs typeface="Calibri"/>
              </a:rPr>
              <a:t>номер: </a:t>
            </a:r>
            <a:r>
              <a:rPr lang="ru-RU" sz="1200" dirty="0" smtClean="0">
                <a:solidFill>
                  <a:schemeClr val="bg1"/>
                </a:solidFill>
              </a:rPr>
              <a:t>8(34-260) 4-66-82 </a:t>
            </a:r>
            <a:endParaRPr lang="ru-RU" sz="1200" dirty="0" smtClean="0">
              <a:solidFill>
                <a:schemeClr val="bg1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Мизева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Наталья Анатольевна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09:30</a:t>
            </a:r>
            <a:r>
              <a:rPr sz="1600" b="1" spc="-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58595B"/>
                </a:solidFill>
                <a:latin typeface="Calibri"/>
                <a:cs typeface="Calibri"/>
              </a:rPr>
              <a:t>17:30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Пермскому краю</a:t>
            </a:r>
          </a:p>
          <a:p>
            <a:pPr marL="12700" marR="5080">
              <a:lnSpc>
                <a:spcPts val="800"/>
              </a:lnSpc>
            </a:pP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592840900"/>
              </p:ext>
            </p:extLst>
          </p:nvPr>
        </p:nvGraphicFramePr>
        <p:xfrm>
          <a:off x="609899" y="1568968"/>
          <a:ext cx="6696743" cy="67764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0901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4812786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983056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620929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617372">
                <a:tc>
                  <a:txBody>
                    <a:bodyPr/>
                    <a:lstStyle/>
                    <a:p>
                      <a:r>
                        <a:rPr lang="ru-RU" dirty="0" smtClean="0"/>
                        <a:t>01.09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Занятие группы здоровья «Здоровое долголетие</a:t>
                      </a: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»,  Калинина ,20, лекция, практика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11-30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r>
                        <a:rPr lang="ru-RU" dirty="0" smtClean="0"/>
                        <a:t>03.09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Патриотическая акция, посвященная Дню Победы над милитаристской Японией. </a:t>
                      </a:r>
                      <a:r>
                        <a:rPr lang="ru-RU" dirty="0" smtClean="0"/>
                        <a:t>(мемориальный комплекс).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11-00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8695914"/>
                  </a:ext>
                </a:extLst>
              </a:tr>
              <a:tr h="403620">
                <a:tc>
                  <a:txBody>
                    <a:bodyPr/>
                    <a:lstStyle/>
                    <a:p>
                      <a:r>
                        <a:rPr lang="ru-RU" dirty="0" smtClean="0"/>
                        <a:t>03.09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Лекция Общества «Знание» на тему: «Голосуем сердцем- воспитываем примером».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</a:rPr>
                        <a:t>Калинина,20 прямой эфир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12-00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32380059"/>
                  </a:ext>
                </a:extLst>
              </a:tr>
              <a:tr h="574532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08.09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Занятие группы здоровья «Здоровое долголетие</a:t>
                      </a: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»., Калинина,20, лекция, практика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11-30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5857638"/>
                  </a:ext>
                </a:extLst>
              </a:tr>
              <a:tr h="657596">
                <a:tc>
                  <a:txBody>
                    <a:bodyPr/>
                    <a:lstStyle/>
                    <a:p>
                      <a:r>
                        <a:rPr lang="ru-RU" dirty="0" smtClean="0"/>
                        <a:t>15.09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Занятие группы здоровья «Здоровое долголетие»., Калинина,20, лекция, практика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11-30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00774102"/>
                  </a:ext>
                </a:extLst>
              </a:tr>
              <a:tr h="620929">
                <a:tc>
                  <a:txBody>
                    <a:bodyPr/>
                    <a:lstStyle/>
                    <a:p>
                      <a:r>
                        <a:rPr lang="ru-RU" dirty="0" smtClean="0"/>
                        <a:t>17.09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Просмотр фильмов РГО, Калинина,20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12-00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63888923"/>
                  </a:ext>
                </a:extLst>
              </a:tr>
              <a:tr h="709602">
                <a:tc>
                  <a:txBody>
                    <a:bodyPr/>
                    <a:lstStyle/>
                    <a:p>
                      <a:r>
                        <a:rPr lang="ru-RU" dirty="0" smtClean="0"/>
                        <a:t>22.09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Занятие группы здоровья «Здоровое долголетие»., Калинина,20, лекция, практика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11-30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75152705"/>
                  </a:ext>
                </a:extLst>
              </a:tr>
              <a:tr h="325653">
                <a:tc>
                  <a:txBody>
                    <a:bodyPr/>
                    <a:lstStyle/>
                    <a:p>
                      <a:r>
                        <a:rPr lang="ru-RU" dirty="0" smtClean="0"/>
                        <a:t>29.09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Занятие группы здоровья «Здоровое долголетие»., Калинина,20, лекция</a:t>
                      </a:r>
                      <a:r>
                        <a:rPr lang="ru-RU" sz="1800" b="0" smtClean="0">
                          <a:latin typeface="+mn-lt"/>
                          <a:cs typeface="Calibri Light"/>
                        </a:rPr>
                        <a:t>, практика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11-30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88993823"/>
                  </a:ext>
                </a:extLst>
              </a:tr>
              <a:tr h="3992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851501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232</TotalTime>
  <Words>162</Words>
  <Application>Microsoft Office PowerPoint</Application>
  <PresentationFormat>Произвольный</PresentationFormat>
  <Paragraphs>39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сентябрь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user</cp:lastModifiedBy>
  <cp:revision>122</cp:revision>
  <dcterms:created xsi:type="dcterms:W3CDTF">2025-11-06T11:20:25Z</dcterms:created>
  <dcterms:modified xsi:type="dcterms:W3CDTF">2026-08-26T06:02:35Z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