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6640" cy="1654920"/>
          </a:xfrm>
          <a:prstGeom prst="rect">
            <a:avLst/>
          </a:prstGeom>
          <a:ln w="0">
            <a:noFill/>
          </a:ln>
        </p:spPr>
      </p:pic>
      <p:sp>
        <p:nvSpPr>
          <p:cNvPr id="39" name="object 35"/>
          <p:cNvSpPr/>
          <p:nvPr/>
        </p:nvSpPr>
        <p:spPr>
          <a:xfrm>
            <a:off x="111240" y="7000200"/>
            <a:ext cx="7342200" cy="358020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0" name="Группа 1"/>
          <p:cNvGrpSpPr/>
          <p:nvPr/>
        </p:nvGrpSpPr>
        <p:grpSpPr>
          <a:xfrm>
            <a:off x="644400" y="8176320"/>
            <a:ext cx="1144440" cy="129240"/>
            <a:chOff x="644400" y="8176320"/>
            <a:chExt cx="1144440" cy="129240"/>
          </a:xfrm>
        </p:grpSpPr>
        <p:pic>
          <p:nvPicPr>
            <p:cNvPr id="41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9720" cy="129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" name="object 37"/>
            <p:cNvSpPr/>
            <p:nvPr/>
          </p:nvSpPr>
          <p:spPr>
            <a:xfrm>
              <a:off x="771480" y="8178120"/>
              <a:ext cx="91080" cy="126000"/>
            </a:xfrm>
            <a:custGeom>
              <a:avLst/>
              <a:gdLst/>
              <a:ah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43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8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5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656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9440" cy="1274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616280" y="393840"/>
            <a:ext cx="2519280" cy="18637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rgbClr val="ffffff"/>
                </a:solidFill>
                <a:latin typeface="Calibri"/>
              </a:rPr>
              <a:t>МЕРОПРИЯТИЯ</a:t>
            </a:r>
            <a:br/>
            <a:r>
              <a:rPr b="1" lang="ru-RU" sz="2700" spc="-1" strike="noStrike">
                <a:solidFill>
                  <a:srgbClr val="ffffff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rgbClr val="ffffff"/>
                </a:solidFill>
                <a:latin typeface="Calibri"/>
              </a:rPr>
              <a:t>СЕНТЯБРЬ</a:t>
            </a:r>
            <a:endParaRPr b="0" lang="ru-RU" sz="2700" spc="-1" strike="noStrike"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rgbClr val="ffffff"/>
                </a:solidFill>
                <a:latin typeface="Calibri"/>
              </a:rPr>
              <a:t>2026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48" name="object 43"/>
          <p:cNvSpPr/>
          <p:nvPr/>
        </p:nvSpPr>
        <p:spPr>
          <a:xfrm>
            <a:off x="628920" y="8441640"/>
            <a:ext cx="5110560" cy="202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b="0" lang="ru-RU" sz="4400" spc="-1" strike="noStrike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Адрес:Пермский край п.Куеда ул.Ленина,2в</a:t>
            </a:r>
            <a:br/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Контактный номер: 8 (34262)3-16-99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Шамсутдинова Оксана Владимировна</a:t>
            </a:r>
            <a:endParaRPr b="0" lang="ru-RU" sz="1300" spc="-1" strike="noStrike">
              <a:latin typeface="Arial"/>
            </a:endParaRPr>
          </a:p>
        </p:txBody>
      </p:sp>
      <p:sp>
        <p:nvSpPr>
          <p:cNvPr id="49" name="object 44"/>
          <p:cNvSpPr/>
          <p:nvPr/>
        </p:nvSpPr>
        <p:spPr>
          <a:xfrm>
            <a:off x="3819240" y="7361640"/>
            <a:ext cx="3294000" cy="82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четверг 09:00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21" strike="noStrike">
                <a:solidFill>
                  <a:srgbClr val="58595b"/>
                </a:solidFill>
                <a:latin typeface="Calibri"/>
                <a:ea typeface="DejaVu Sans"/>
              </a:rPr>
              <a:t>17:00 пятница  09:00 – 16-45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40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b="0" lang="ru-RU" sz="800" spc="47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b="0" lang="ru-RU" sz="800" spc="47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b="0" lang="ru-RU" sz="800" spc="18" strike="noStrike">
                <a:solidFill>
                  <a:srgbClr val="ffffff"/>
                </a:solidFill>
                <a:latin typeface="Calibri"/>
                <a:ea typeface="DejaVu Sans"/>
              </a:rPr>
              <a:t> Пермскому краю</a:t>
            </a:r>
            <a:endParaRPr b="0" lang="ru-RU" sz="800" spc="-1" strike="noStrike"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4240" cy="979560"/>
            <a:chOff x="512280" y="489240"/>
            <a:chExt cx="2514240" cy="979560"/>
          </a:xfrm>
        </p:grpSpPr>
        <p:pic>
          <p:nvPicPr>
            <p:cNvPr id="52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5920" cy="953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1600" cy="181800"/>
            </a:xfrm>
            <a:custGeom>
              <a:avLst/>
              <a:gdLst/>
              <a:ah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4240" cy="147600"/>
              <a:chOff x="1917720" y="814680"/>
              <a:chExt cx="444240" cy="14760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7280" cy="147600"/>
              </a:xfrm>
              <a:custGeom>
                <a:avLst/>
                <a:gdLst/>
                <a:ah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pic>
            <p:nvPicPr>
              <p:cNvPr id="56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772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6240" cy="1501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3920" cy="180000"/>
              <a:chOff x="1762920" y="1051200"/>
              <a:chExt cx="673920" cy="180000"/>
            </a:xfrm>
          </p:grpSpPr>
          <p:pic>
            <p:nvPicPr>
              <p:cNvPr id="59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9160" cy="1465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19120" cy="180000"/>
              </a:xfrm>
              <a:custGeom>
                <a:avLst/>
                <a:gdLst/>
                <a:ah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7280" cy="146520"/>
              <a:chOff x="2489040" y="1051560"/>
              <a:chExt cx="287280" cy="146520"/>
            </a:xfrm>
          </p:grpSpPr>
          <p:pic>
            <p:nvPicPr>
              <p:cNvPr id="62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6360" cy="1465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736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69880" cy="184320"/>
              <a:chOff x="1556640" y="1284480"/>
              <a:chExt cx="1469880" cy="184320"/>
            </a:xfrm>
          </p:grpSpPr>
          <p:pic>
            <p:nvPicPr>
              <p:cNvPr id="65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968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6760" cy="184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5000" cy="146160"/>
              </a:xfrm>
              <a:custGeom>
                <a:avLst/>
                <a:gdLst/>
                <a:ah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pic>
            <p:nvPicPr>
              <p:cNvPr id="70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6680" cy="177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4880" cy="1465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1200" cy="8550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7640" y="7937640"/>
            <a:ext cx="811800" cy="811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7960" cy="51300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58600" cy="8586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/>
        </p:nvGraphicFramePr>
        <p:xfrm>
          <a:off x="389160" y="1967400"/>
          <a:ext cx="6789240" cy="388548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404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03.09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Занятие  группы «Здоровья»  для  начинающих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09-00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10.09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Консультирование по пенсионному и социальному законодательству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17.09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Занятие  группы «Здоровья»  для  начинающих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09-00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824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21.09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День рождения ЦОСП Куеда, нам 1  год- подведение итогов, чаепитие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24.09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Занятие  группы «Здоровья»  для  начинающих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09-00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28.09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Все  для  Победы:  изготовление  и сбор посылки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ru-RU" sz="1800" spc="-1" strike="noStrike">
                          <a:latin typeface="Arial"/>
                        </a:rPr>
                        <a:t>12-00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Application>LibreOffice/7.2.7.2$Windows_X86_64 LibreOffice_project/8d71d29d553c0f7dcbfa38fbfda25ee34cce99a2</Application>
  <AppVersion>15.0000</AppVersion>
  <Words>108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2026-05-20T14:06:51Z</cp:lastPrinted>
  <dcterms:modified xsi:type="dcterms:W3CDTF">2026-07-29T15:04:28Z</dcterms:modified>
  <cp:revision>67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