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10" y="13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618100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Пермский край, г. Оханск, ул. Советская 16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: 8-342-79 -3-15-56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Ольга Ивановна  Карасёва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778250" y="7480300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216650" y="80137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292850" y="8242300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273050" y="1612900"/>
          <a:ext cx="6790065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1995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61995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03.09.2026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Все для победы. Плетение маскировочных сетей.</a:t>
                      </a:r>
                      <a:endParaRPr lang="ru-RU" sz="16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</a:rPr>
                        <a:t>09:30</a:t>
                      </a:r>
                    </a:p>
                    <a:p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</a:tr>
              <a:tr h="61995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03.09.2026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Лекция РО Знание на тему: </a:t>
                      </a: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«Голосуем</a:t>
                      </a:r>
                      <a:r>
                        <a:rPr lang="ru-RU" sz="1600" b="0" baseline="0" dirty="0" smtClean="0">
                          <a:latin typeface="+mn-lt"/>
                          <a:cs typeface="Calibri Light"/>
                        </a:rPr>
                        <a:t> сердцем - воспитываем примером: выборы в России</a:t>
                      </a: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».</a:t>
                      </a:r>
                      <a:endParaRPr lang="ru-RU" sz="16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12:00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</a:tr>
              <a:tr h="61995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08.09.2026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Все для победы. Плетение маскировочных сетей.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09:30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</a:tr>
              <a:tr h="5486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10.09.2026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Все для победы. Плетение маскировочных сетей.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</a:rPr>
                        <a:t>09:30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5425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15.09.2026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/>
                        <a:t>Все для победы. Плетение маскировочных сетей.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 </a:t>
                      </a:r>
                      <a:r>
                        <a:rPr lang="ru-RU" sz="1600" b="0" dirty="0" smtClean="0">
                          <a:latin typeface="+mn-lt"/>
                        </a:rPr>
                        <a:t>09:30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17.09.2026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/>
                        <a:t>Все для победы. Плетение маскировочных сетей. Сбор и </a:t>
                      </a:r>
                      <a:r>
                        <a:rPr lang="ru-RU" sz="1600" baseline="0" smtClean="0"/>
                        <a:t>отправка посылки.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09:30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22.09.2026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/>
                        <a:t>Все для победы. Плетение маскировочных сетей.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09:30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24.09.2026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Все для победы. Плетение маскировочных сетей.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</a:rPr>
                        <a:t>09:30</a:t>
                      </a:r>
                    </a:p>
                    <a:p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</a:tr>
              <a:tr h="354257">
                <a:tc>
                  <a:txBody>
                    <a:bodyPr/>
                    <a:lstStyle/>
                    <a:p>
                      <a:r>
                        <a:rPr lang="ru-RU" sz="1800" b="0" dirty="0" smtClean="0"/>
                        <a:t>29.09.2026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/>
                        <a:t>Все для победы. Плетение маскировочных сетей.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</a:rPr>
                        <a:t>09:30</a:t>
                      </a:r>
                    </a:p>
                    <a:p>
                      <a:endParaRPr lang="ru-RU" sz="1600" b="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</TotalTime>
  <Words>158</Words>
  <Application>Microsoft Office PowerPoint</Application>
  <PresentationFormat>Произвольный</PresentationFormat>
  <Paragraphs>41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Карасёва Ольга Ивановна</cp:lastModifiedBy>
  <cp:revision>42</cp:revision>
  <dcterms:created xsi:type="dcterms:W3CDTF">2025-11-06T11:20:25Z</dcterms:created>
  <dcterms:modified xsi:type="dcterms:W3CDTF">2026-08-25T12:39:41Z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