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758" y="1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7670" y="136107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9026" y="320020"/>
            <a:ext cx="251651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51972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                                                                                              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Пермский край, с.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Уинское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ул. Пролетарская, д. 1        Контактный номер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8(34259) 2-35- 44 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Черепанова Елена Владимировна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по 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426391"/>
              </p:ext>
            </p:extLst>
          </p:nvPr>
        </p:nvGraphicFramePr>
        <p:xfrm>
          <a:off x="400387" y="2222500"/>
          <a:ext cx="6797992" cy="3430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930592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43373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116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03.09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</a:rPr>
                        <a:t>Онлайн-лекция РО Знание «Голосуем</a:t>
                      </a:r>
                      <a:r>
                        <a:rPr lang="ru-RU" sz="1800" b="0" baseline="0" dirty="0" smtClean="0">
                          <a:effectLst/>
                          <a:latin typeface="Calibri" pitchFamily="34" charset="0"/>
                          <a:ea typeface="Times New Roman"/>
                        </a:rPr>
                        <a:t> сердцем-воспитываем примером:</a:t>
                      </a:r>
                      <a:r>
                        <a:rPr lang="en-US" sz="1800" b="0" baseline="0" dirty="0" smtClean="0">
                          <a:effectLst/>
                          <a:latin typeface="Calibri" pitchFamily="34" charset="0"/>
                          <a:ea typeface="Times New Roman"/>
                        </a:rPr>
                        <a:t> </a:t>
                      </a:r>
                      <a:r>
                        <a:rPr lang="ru-RU" sz="1800" b="0" baseline="0" dirty="0" smtClean="0">
                          <a:effectLst/>
                          <a:latin typeface="Calibri" pitchFamily="34" charset="0"/>
                          <a:ea typeface="Times New Roman"/>
                        </a:rPr>
                        <a:t>выборы в Россию»</a:t>
                      </a:r>
                      <a:endParaRPr lang="ru-RU" sz="1800" b="0" dirty="0"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</a:t>
                      </a:r>
                      <a:r>
                        <a:rPr lang="en-US" sz="1800" b="0" dirty="0" smtClean="0">
                          <a:latin typeface="+mn-lt"/>
                          <a:cs typeface="Calibri"/>
                        </a:rPr>
                        <a:t>2</a:t>
                      </a: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37116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08.09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Час здоровья «Активный отдых, скандинавская ходьба»</a:t>
                      </a:r>
                      <a:endParaRPr lang="ru-RU" sz="1800" b="0" dirty="0">
                        <a:solidFill>
                          <a:schemeClr val="dk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40278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17.09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Выставка – инсталляция «Осенний урожай»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64337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22.09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</a:rPr>
                        <a:t>Час здоровья «Активный отдых, скандинавская ходьба»</a:t>
                      </a:r>
                      <a:endParaRPr lang="ru-RU" sz="1800" b="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mtClean="0">
                          <a:latin typeface="+mn-lt"/>
                          <a:cs typeface="Calibri"/>
                        </a:rPr>
                        <a:t>14:00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64337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25.09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</a:rPr>
                        <a:t>Заседание клуба «Встреча»</a:t>
                      </a:r>
                      <a:endParaRPr lang="ru-RU" sz="1800" b="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</TotalTime>
  <Words>118</Words>
  <Application>Microsoft Office PowerPoint</Application>
  <PresentationFormat>Произвольный</PresentationFormat>
  <Paragraphs>28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Черепанова Елена Владимировна</cp:lastModifiedBy>
  <cp:revision>59</cp:revision>
  <cp:lastPrinted>2025-12-24T09:41:45Z</cp:lastPrinted>
  <dcterms:created xsi:type="dcterms:W3CDTF">2025-11-06T11:20:25Z</dcterms:created>
  <dcterms:modified xsi:type="dcterms:W3CDTF">2026-08-26T10:11:23Z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