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80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с.Юсьва, ул.Советская, 5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2-79-46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Пуленко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Геннадий Анатольевич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349250" y="2077881"/>
          <a:ext cx="6790065" cy="488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03.09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РО Знание.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Голосуем сердцем – воспитываем примером: выборы в России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smtClean="0">
                          <a:latin typeface="+mn-lt"/>
                        </a:rPr>
                        <a:t>12.00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10.09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Экскурсия в д. Верх-Мега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(скандинавская ходьба)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12:00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24.09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Просмотр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 фильма «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О Байкале начистоту»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12:00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1124</TotalTime>
  <Words>80</Words>
  <Application>Microsoft Office PowerPoint</Application>
  <PresentationFormat>Произвольный</PresentationFormat>
  <Paragraphs>23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user</cp:lastModifiedBy>
  <cp:revision>137</cp:revision>
  <dcterms:created xsi:type="dcterms:W3CDTF">2025-11-06T11:20:25Z</dcterms:created>
  <dcterms:modified xsi:type="dcterms:W3CDTF">2026-08-26T06:04:53Z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